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5800-CD6C-4FE1-AD5E-0EC1B09B8A82}" type="datetimeFigureOut">
              <a:rPr lang="en-US" smtClean="0"/>
              <a:t>9/19/2010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BB23-D115-4D05-83B8-8FF789F5EE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slow">
    <p:strips dir="rd"/>
    <p:sndAc>
      <p:stSnd>
        <p:snd r:embed="rId1" name="drumroll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5800-CD6C-4FE1-AD5E-0EC1B09B8A82}" type="datetimeFigureOut">
              <a:rPr lang="en-US" smtClean="0"/>
              <a:t>9/19/2010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BB23-D115-4D05-83B8-8FF789F5EE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trips dir="rd"/>
    <p:sndAc>
      <p:stSnd>
        <p:snd r:embed="rId1" name="drumroll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5800-CD6C-4FE1-AD5E-0EC1B09B8A82}" type="datetimeFigureOut">
              <a:rPr lang="en-US" smtClean="0"/>
              <a:t>9/19/2010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BB23-D115-4D05-83B8-8FF789F5EE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trips dir="rd"/>
    <p:sndAc>
      <p:stSnd>
        <p:snd r:embed="rId1" name="drumroll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5800-CD6C-4FE1-AD5E-0EC1B09B8A82}" type="datetimeFigureOut">
              <a:rPr lang="en-US" smtClean="0"/>
              <a:t>9/19/2010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BB23-D115-4D05-83B8-8FF789F5EE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trips dir="rd"/>
    <p:sndAc>
      <p:stSnd>
        <p:snd r:embed="rId1" name="drumroll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5800-CD6C-4FE1-AD5E-0EC1B09B8A82}" type="datetimeFigureOut">
              <a:rPr lang="en-US" smtClean="0"/>
              <a:t>9/19/2010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C99BB23-D115-4D05-83B8-8FF789F5EE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trips dir="rd"/>
    <p:sndAc>
      <p:stSnd>
        <p:snd r:embed="rId1" name="drumroll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5800-CD6C-4FE1-AD5E-0EC1B09B8A82}" type="datetimeFigureOut">
              <a:rPr lang="en-US" smtClean="0"/>
              <a:t>9/19/2010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BB23-D115-4D05-83B8-8FF789F5EE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trips dir="rd"/>
    <p:sndAc>
      <p:stSnd>
        <p:snd r:embed="rId1" name="drumroll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5800-CD6C-4FE1-AD5E-0EC1B09B8A82}" type="datetimeFigureOut">
              <a:rPr lang="en-US" smtClean="0"/>
              <a:t>9/19/2010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BB23-D115-4D05-83B8-8FF789F5EE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trips dir="rd"/>
    <p:sndAc>
      <p:stSnd>
        <p:snd r:embed="rId1" name="drumroll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5800-CD6C-4FE1-AD5E-0EC1B09B8A82}" type="datetimeFigureOut">
              <a:rPr lang="en-US" smtClean="0"/>
              <a:t>9/19/2010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BB23-D115-4D05-83B8-8FF789F5EE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trips dir="rd"/>
    <p:sndAc>
      <p:stSnd>
        <p:snd r:embed="rId1" name="drumroll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5800-CD6C-4FE1-AD5E-0EC1B09B8A82}" type="datetimeFigureOut">
              <a:rPr lang="en-US" smtClean="0"/>
              <a:t>9/19/2010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BB23-D115-4D05-83B8-8FF789F5EE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trips dir="rd"/>
    <p:sndAc>
      <p:stSnd>
        <p:snd r:embed="rId1" name="drumroll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5800-CD6C-4FE1-AD5E-0EC1B09B8A82}" type="datetimeFigureOut">
              <a:rPr lang="en-US" smtClean="0"/>
              <a:t>9/19/2010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BB23-D115-4D05-83B8-8FF789F5EE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trips dir="rd"/>
    <p:sndAc>
      <p:stSnd>
        <p:snd r:embed="rId1" name="drumroll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5800-CD6C-4FE1-AD5E-0EC1B09B8A82}" type="datetimeFigureOut">
              <a:rPr lang="en-US" smtClean="0"/>
              <a:t>9/19/2010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BB23-D115-4D05-83B8-8FF789F5EE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trips dir="rd"/>
    <p:sndAc>
      <p:stSnd>
        <p:snd r:embed="rId1" name="drumroll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13C5800-CD6C-4FE1-AD5E-0EC1B09B8A82}" type="datetimeFigureOut">
              <a:rPr lang="en-US" smtClean="0"/>
              <a:t>9/19/2010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99BB23-D115-4D05-83B8-8FF789F5EEB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strips dir="rd"/>
    <p:sndAc>
      <p:stSnd>
        <p:snd r:embed="rId13" name="drumroll.wav"/>
      </p:stSnd>
    </p:sndAc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76400"/>
            <a:ext cx="7772400" cy="2895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How to Take Care of Your Guinea Pig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by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Tyler </a:t>
            </a:r>
            <a:r>
              <a:rPr lang="en-US" sz="2800" dirty="0" smtClean="0">
                <a:solidFill>
                  <a:schemeClr val="tx1"/>
                </a:solidFill>
              </a:rPr>
              <a:t>mcmichen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7600" y="6858000"/>
            <a:ext cx="6400800" cy="1752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uinea-pi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533400"/>
            <a:ext cx="8233611" cy="5794022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381000"/>
            <a:ext cx="4724400" cy="23161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Choosing your Guinea Pig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Douga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609600"/>
            <a:ext cx="3733800" cy="2798693"/>
          </a:xfrm>
        </p:spPr>
      </p:pic>
      <p:pic>
        <p:nvPicPr>
          <p:cNvPr id="6" name="Picture 5" descr="zand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4114800"/>
            <a:ext cx="3657600" cy="2743200"/>
          </a:xfrm>
          <a:prstGeom prst="rect">
            <a:avLst/>
          </a:prstGeom>
        </p:spPr>
      </p:pic>
      <p:pic>
        <p:nvPicPr>
          <p:cNvPr id="7" name="Picture 6" descr="thumbnail.asp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3940493"/>
            <a:ext cx="3675599" cy="2917507"/>
          </a:xfrm>
          <a:prstGeom prst="rect">
            <a:avLst/>
          </a:prstGeom>
        </p:spPr>
      </p:pic>
      <p:pic>
        <p:nvPicPr>
          <p:cNvPr id="5" name="Picture 4" descr="p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33800" y="2849404"/>
            <a:ext cx="2158269" cy="1874996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86200"/>
            <a:ext cx="4648200" cy="2438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Guinea Pigs need to be taken care of.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260580016_1563480096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454400" cy="2590800"/>
          </a:xfrm>
          <a:prstGeom prst="rect">
            <a:avLst/>
          </a:prstGeom>
        </p:spPr>
      </p:pic>
      <p:pic>
        <p:nvPicPr>
          <p:cNvPr id="23" name="Picture 22" descr="132115_f5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209550"/>
            <a:ext cx="3200400" cy="2400300"/>
          </a:xfrm>
          <a:prstGeom prst="rect">
            <a:avLst/>
          </a:prstGeom>
        </p:spPr>
      </p:pic>
      <p:pic>
        <p:nvPicPr>
          <p:cNvPr id="25" name="Picture 24" descr="cagejj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3019926"/>
            <a:ext cx="4419600" cy="3838074"/>
          </a:xfrm>
          <a:prstGeom prst="rect">
            <a:avLst/>
          </a:prstGeom>
        </p:spPr>
      </p:pic>
      <p:pic>
        <p:nvPicPr>
          <p:cNvPr id="18" name="Picture 17" descr="guinea-p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4200" y="1905000"/>
            <a:ext cx="1962150" cy="1757404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Guinea Pigs are a lot of work.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Sherry\Pictures\1171872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447800"/>
            <a:ext cx="6642453" cy="49846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End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guinea_pi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1524000"/>
            <a:ext cx="7399906" cy="4937125"/>
          </a:xfrm>
        </p:spPr>
      </p:pic>
    </p:spTree>
  </p:cSld>
  <p:clrMapOvr>
    <a:masterClrMapping/>
  </p:clrMapOvr>
  <p:transition spd="slow">
    <p:strips dir="r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31</Words>
  <Application>Microsoft Office PowerPoint</Application>
  <PresentationFormat>On-screen Show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Apex</vt:lpstr>
      <vt:lpstr>How to Take Care of Your Guinea Pig  by Tyler mcmichen</vt:lpstr>
      <vt:lpstr>PowerPoint Presentation</vt:lpstr>
      <vt:lpstr>Choosing your Guinea Pig</vt:lpstr>
      <vt:lpstr>Guinea Pigs need to be taken care of.</vt:lpstr>
      <vt:lpstr>Guinea Pigs are a lot of work.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Take Care of Your Guinea Pig</dc:title>
  <dc:creator>Sherry</dc:creator>
  <cp:lastModifiedBy>Computer</cp:lastModifiedBy>
  <cp:revision>10</cp:revision>
  <dcterms:created xsi:type="dcterms:W3CDTF">2010-09-19T01:43:15Z</dcterms:created>
  <dcterms:modified xsi:type="dcterms:W3CDTF">2010-09-19T22:15:20Z</dcterms:modified>
</cp:coreProperties>
</file>