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9/22/2010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9/22/2010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9/22/2010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9/22/2010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470025"/>
          </a:xfrm>
        </p:spPr>
        <p:txBody>
          <a:bodyPr/>
          <a:lstStyle/>
          <a:p>
            <a:r>
              <a:rPr lang="en-US" dirty="0" smtClean="0">
                <a:latin typeface="Castellar" pitchFamily="18" charset="0"/>
              </a:rPr>
              <a:t>The Watsons Go to Birmingham 1963</a:t>
            </a:r>
            <a:endParaRPr lang="en-US" dirty="0">
              <a:latin typeface="Castellar" pitchFamily="18" charset="0"/>
            </a:endParaRPr>
          </a:p>
        </p:txBody>
      </p:sp>
      <p:sp>
        <p:nvSpPr>
          <p:cNvPr id="3" name="Subtitle 2"/>
          <p:cNvSpPr>
            <a:spLocks noGrp="1"/>
          </p:cNvSpPr>
          <p:nvPr>
            <p:ph type="subTitle" idx="1"/>
          </p:nvPr>
        </p:nvSpPr>
        <p:spPr>
          <a:xfrm>
            <a:off x="1066800" y="3352800"/>
            <a:ext cx="6400800" cy="3505200"/>
          </a:xfrm>
        </p:spPr>
        <p:txBody>
          <a:bodyPr>
            <a:noAutofit/>
          </a:bodyPr>
          <a:lstStyle/>
          <a:p>
            <a:r>
              <a:rPr lang="en-US" sz="4800" dirty="0" smtClean="0">
                <a:solidFill>
                  <a:schemeClr val="tx1"/>
                </a:solidFill>
                <a:latin typeface="Goudy Old Style" pitchFamily="18" charset="0"/>
              </a:rPr>
              <a:t>Author: Christopher Paul Curtis</a:t>
            </a:r>
          </a:p>
          <a:p>
            <a:r>
              <a:rPr lang="en-US" sz="4000" dirty="0" smtClean="0">
                <a:solidFill>
                  <a:schemeClr val="tx1"/>
                </a:solidFill>
                <a:latin typeface="Kristen ITC" pitchFamily="66" charset="0"/>
              </a:rPr>
              <a:t>Join the Watson family on an unforgettable trip south.</a:t>
            </a:r>
          </a:p>
        </p:txBody>
      </p:sp>
      <p:pic>
        <p:nvPicPr>
          <p:cNvPr id="4" name="Picture 2" descr="C:\Documents and Settings\Haley\Local Settings\Temporary Internet Files\Content.IE5\6QCGEOA6\MC900155895[1].wmf"/>
          <p:cNvPicPr>
            <a:picLocks noChangeAspect="1" noChangeArrowheads="1"/>
          </p:cNvPicPr>
          <p:nvPr/>
        </p:nvPicPr>
        <p:blipFill>
          <a:blip r:embed="rId2"/>
          <a:srcRect/>
          <a:stretch>
            <a:fillRect/>
          </a:stretch>
        </p:blipFill>
        <p:spPr bwMode="auto">
          <a:xfrm>
            <a:off x="3505200" y="228600"/>
            <a:ext cx="2325113" cy="134100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731838"/>
          </a:xfrm>
        </p:spPr>
        <p:txBody>
          <a:bodyPr>
            <a:normAutofit fontScale="90000"/>
          </a:bodyPr>
          <a:lstStyle/>
          <a:p>
            <a:endParaRPr lang="en-US" dirty="0"/>
          </a:p>
        </p:txBody>
      </p:sp>
      <p:sp>
        <p:nvSpPr>
          <p:cNvPr id="3" name="Content Placeholder 2"/>
          <p:cNvSpPr>
            <a:spLocks noGrp="1"/>
          </p:cNvSpPr>
          <p:nvPr>
            <p:ph idx="1"/>
          </p:nvPr>
        </p:nvSpPr>
        <p:spPr>
          <a:xfrm>
            <a:off x="0" y="914400"/>
            <a:ext cx="8458200" cy="5211763"/>
          </a:xfrm>
        </p:spPr>
        <p:txBody>
          <a:bodyPr>
            <a:normAutofit lnSpcReduction="10000"/>
          </a:bodyPr>
          <a:lstStyle/>
          <a:p>
            <a:pPr>
              <a:buNone/>
            </a:pPr>
            <a:r>
              <a:rPr lang="en-US" dirty="0" smtClean="0"/>
              <a:t>   The book The Watsons Go to Birmingham-1963 is written by </a:t>
            </a:r>
            <a:r>
              <a:rPr lang="en-US" dirty="0" smtClean="0"/>
              <a:t>Christopher </a:t>
            </a:r>
            <a:r>
              <a:rPr lang="en-US" dirty="0" smtClean="0"/>
              <a:t>Paul Curtis. The author has written many books , including Bud Not Buddy and Bucking the </a:t>
            </a:r>
            <a:r>
              <a:rPr lang="en-US" dirty="0" err="1" smtClean="0"/>
              <a:t>Sarge</a:t>
            </a:r>
            <a:r>
              <a:rPr lang="en-US" dirty="0" smtClean="0"/>
              <a:t>. The genre of my book is realistic fiction. It is realistic fiction because </a:t>
            </a:r>
            <a:r>
              <a:rPr lang="en-US" dirty="0" smtClean="0"/>
              <a:t>it was not a true story but it could have happened. </a:t>
            </a:r>
            <a:r>
              <a:rPr lang="en-US" dirty="0" smtClean="0"/>
              <a:t>The setting of my book takes place in Flint</a:t>
            </a:r>
            <a:r>
              <a:rPr lang="en-US" dirty="0" smtClean="0"/>
              <a:t>, Michigan </a:t>
            </a:r>
            <a:r>
              <a:rPr lang="en-US" dirty="0" smtClean="0"/>
              <a:t>in the winter</a:t>
            </a:r>
            <a:r>
              <a:rPr lang="en-US" dirty="0" smtClean="0"/>
              <a:t>. They </a:t>
            </a:r>
            <a:r>
              <a:rPr lang="en-US" dirty="0" smtClean="0"/>
              <a:t>went to </a:t>
            </a:r>
            <a:r>
              <a:rPr lang="en-US" dirty="0" smtClean="0"/>
              <a:t>Birmingham, AL </a:t>
            </a:r>
            <a:r>
              <a:rPr lang="en-US" dirty="0" smtClean="0"/>
              <a:t>in the summer. The </a:t>
            </a:r>
            <a:r>
              <a:rPr lang="en-US" dirty="0" smtClean="0"/>
              <a:t>main </a:t>
            </a:r>
            <a:r>
              <a:rPr lang="en-US" dirty="0" smtClean="0"/>
              <a:t>characters are Bryon</a:t>
            </a:r>
            <a:r>
              <a:rPr lang="en-US" dirty="0" smtClean="0"/>
              <a:t>, Kenny, </a:t>
            </a:r>
            <a:r>
              <a:rPr lang="en-US" dirty="0" err="1" smtClean="0"/>
              <a:t>Joetta</a:t>
            </a:r>
            <a:r>
              <a:rPr lang="en-US" dirty="0" smtClean="0"/>
              <a:t>, Dad, and </a:t>
            </a:r>
            <a:r>
              <a:rPr lang="en-US" dirty="0" smtClean="0"/>
              <a:t>Mom.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0"/>
            <a:ext cx="4953000" cy="334962"/>
          </a:xfrm>
        </p:spPr>
        <p:txBody>
          <a:bodyPr>
            <a:normAutofit fontScale="90000"/>
          </a:bodyPr>
          <a:lstStyle/>
          <a:p>
            <a:endParaRPr lang="en-US" dirty="0"/>
          </a:p>
        </p:txBody>
      </p:sp>
      <p:sp>
        <p:nvSpPr>
          <p:cNvPr id="3" name="Content Placeholder 2"/>
          <p:cNvSpPr>
            <a:spLocks noGrp="1"/>
          </p:cNvSpPr>
          <p:nvPr>
            <p:ph idx="1"/>
          </p:nvPr>
        </p:nvSpPr>
        <p:spPr>
          <a:xfrm>
            <a:off x="228600" y="304800"/>
            <a:ext cx="8763000" cy="6324600"/>
          </a:xfrm>
        </p:spPr>
        <p:txBody>
          <a:bodyPr>
            <a:normAutofit lnSpcReduction="10000"/>
          </a:bodyPr>
          <a:lstStyle/>
          <a:p>
            <a:pPr>
              <a:buNone/>
            </a:pPr>
            <a:r>
              <a:rPr lang="en-US" dirty="0" smtClean="0"/>
              <a:t>    The book The </a:t>
            </a:r>
            <a:r>
              <a:rPr lang="en-US" dirty="0" smtClean="0"/>
              <a:t>Watsons </a:t>
            </a:r>
            <a:r>
              <a:rPr lang="en-US" dirty="0" smtClean="0"/>
              <a:t>Go to Birmingham-1963,is about a family’s life and about them going to Birmingham. The problem in the book is that Byron acted so bad that they had to go to Birmingham to live with Grandma Sands. The first thing that happens is that you are introduced to the Watson family. You learned that Byron is a </a:t>
            </a:r>
            <a:r>
              <a:rPr lang="en-US" dirty="0" smtClean="0"/>
              <a:t>troublemaker</a:t>
            </a:r>
            <a:r>
              <a:rPr lang="en-US" dirty="0" smtClean="0"/>
              <a:t>. The next thing that happens is that the family plans to go south to stay with Grandma Sands. The last thing that happens is that the bomb hit the church</a:t>
            </a:r>
            <a:r>
              <a:rPr lang="en-US" dirty="0" smtClean="0"/>
              <a:t>, and </a:t>
            </a:r>
            <a:r>
              <a:rPr lang="en-US" dirty="0" smtClean="0"/>
              <a:t>they were brought together to be a closer family. The resolution occurs when they got back to Michigan and Kenny realized it was not his fault.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6248400" cy="563562"/>
          </a:xfrm>
        </p:spPr>
        <p:txBody>
          <a:bodyPr>
            <a:normAutofit fontScale="90000"/>
          </a:bodyPr>
          <a:lstStyle/>
          <a:p>
            <a:endParaRPr lang="en-US" dirty="0"/>
          </a:p>
        </p:txBody>
      </p:sp>
      <p:sp>
        <p:nvSpPr>
          <p:cNvPr id="3" name="Content Placeholder 2"/>
          <p:cNvSpPr>
            <a:spLocks noGrp="1"/>
          </p:cNvSpPr>
          <p:nvPr>
            <p:ph idx="1"/>
          </p:nvPr>
        </p:nvSpPr>
        <p:spPr>
          <a:xfrm>
            <a:off x="304800" y="609600"/>
            <a:ext cx="8382000" cy="5516563"/>
          </a:xfrm>
        </p:spPr>
        <p:txBody>
          <a:bodyPr/>
          <a:lstStyle/>
          <a:p>
            <a:pPr>
              <a:buNone/>
            </a:pPr>
            <a:r>
              <a:rPr lang="en-US" dirty="0" smtClean="0"/>
              <a:t>    I would recommend this book because it has funny parts and sad parts. I also like the story because it is told from the words of a child. Some of the story is true and some of it is not true.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TotalTime>
  <Words>290</Words>
  <Application>Microsoft Office PowerPoint</Application>
  <PresentationFormat>On-screen Show (4:3)</PresentationFormat>
  <Paragraphs>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The Watsons Go to Birmingham 1963</vt:lpstr>
      <vt:lpstr>Slide 2</vt:lpstr>
      <vt:lpstr>Slide 3</vt:lpstr>
      <vt:lpstr>Slide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Watsons Go to Birmingham 1963</dc:title>
  <dc:creator/>
  <cp:lastModifiedBy>Haley</cp:lastModifiedBy>
  <cp:revision>25</cp:revision>
  <dcterms:created xsi:type="dcterms:W3CDTF">2006-08-16T00:00:00Z</dcterms:created>
  <dcterms:modified xsi:type="dcterms:W3CDTF">2010-09-23T00:43:48Z</dcterms:modified>
</cp:coreProperties>
</file>