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8177-2BC6-46D2-BC00-52797D6B0AF4}" type="datetimeFigureOut">
              <a:rPr lang="en-US" smtClean="0"/>
              <a:t>9/2/2010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AFBD-0782-448D-88A5-51E334A831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AAFBD-0782-448D-88A5-51E334A831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2F9A44-4C13-49B6-BDD7-E2B3BA6E871D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164DDC-FE77-4279-98D5-AA9508853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ppocampus.org/US%20History;jsessionid=8AB9B7C62C20EA5583903AF5DDBEE0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First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276600"/>
            <a:ext cx="33528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think the first Americans arrived?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with your group</a:t>
            </a:r>
          </a:p>
          <a:p>
            <a:endParaRPr lang="en-US" dirty="0"/>
          </a:p>
        </p:txBody>
      </p:sp>
      <p:pic>
        <p:nvPicPr>
          <p:cNvPr id="4" name="Picture 3" descr="Native-American-playing-fl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971800"/>
            <a:ext cx="28003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Land Bridge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Beringia</a:t>
            </a:r>
            <a:r>
              <a:rPr lang="en-US" dirty="0" smtClean="0"/>
              <a:t>-the name given to the land bridge between Asia and North America</a:t>
            </a:r>
          </a:p>
          <a:p>
            <a:r>
              <a:rPr lang="en-US" dirty="0" smtClean="0"/>
              <a:t>Some scientists believe that hunting groups from Asia started traveling across the </a:t>
            </a:r>
            <a:r>
              <a:rPr lang="en-US" dirty="0" err="1" smtClean="0"/>
              <a:t>Beringia</a:t>
            </a:r>
            <a:r>
              <a:rPr lang="en-US" dirty="0" smtClean="0"/>
              <a:t> land bridge</a:t>
            </a:r>
            <a:endParaRPr lang="en-US" dirty="0"/>
          </a:p>
        </p:txBody>
      </p:sp>
      <p:pic>
        <p:nvPicPr>
          <p:cNvPr id="5" name="Content Placeholder 4" descr="NativeAmericansMigra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07907"/>
            <a:ext cx="4038600" cy="33550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Movement of people</a:t>
            </a:r>
          </a:p>
          <a:p>
            <a:r>
              <a:rPr lang="en-US" dirty="0" smtClean="0"/>
              <a:t>Probably took place very slow, with groups traveling only a few miles in a lifetime</a:t>
            </a:r>
          </a:p>
          <a:p>
            <a:r>
              <a:rPr lang="en-US" dirty="0" smtClean="0"/>
              <a:t>Many believe that the people were following the animals they hunted</a:t>
            </a:r>
          </a:p>
          <a:p>
            <a:endParaRPr lang="en-US" dirty="0"/>
          </a:p>
        </p:txBody>
      </p:sp>
      <p:pic>
        <p:nvPicPr>
          <p:cNvPr id="5" name="Content Placeholder 4" descr="JP_Native_Hunter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28800"/>
            <a:ext cx="4038600" cy="35873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Americans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link for early Americans:</a:t>
            </a:r>
          </a:p>
          <a:p>
            <a:pPr lvl="1"/>
            <a:r>
              <a:rPr lang="en-US" dirty="0" smtClean="0"/>
              <a:t>Pre-Columbian video: </a:t>
            </a:r>
            <a:r>
              <a:rPr lang="en-US" dirty="0" smtClean="0">
                <a:hlinkClick r:id="rId2"/>
              </a:rPr>
              <a:t>http://www.hippocampus.org/US%20History;jsessionid=8AB9B7C62C20EA5583903AF5DDBEE021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94</Words>
  <Application>Microsoft Office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The First Americans</vt:lpstr>
      <vt:lpstr>How do you think the first Americans arrived?</vt:lpstr>
      <vt:lpstr>The Land Bridge Story</vt:lpstr>
      <vt:lpstr>Migration</vt:lpstr>
      <vt:lpstr>Early Americans Video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Americans</dc:title>
  <dc:creator>pcoles</dc:creator>
  <cp:lastModifiedBy>pcoles</cp:lastModifiedBy>
  <cp:revision>2</cp:revision>
  <dcterms:created xsi:type="dcterms:W3CDTF">2010-08-20T14:33:17Z</dcterms:created>
  <dcterms:modified xsi:type="dcterms:W3CDTF">2010-09-02T12:21:51Z</dcterms:modified>
</cp:coreProperties>
</file>