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1"/>
  </p:notesMasterIdLst>
  <p:sldIdLst>
    <p:sldId id="256" r:id="rId2"/>
    <p:sldId id="258" r:id="rId3"/>
    <p:sldId id="265" r:id="rId4"/>
    <p:sldId id="259" r:id="rId5"/>
    <p:sldId id="260" r:id="rId6"/>
    <p:sldId id="261" r:id="rId7"/>
    <p:sldId id="262" r:id="rId8"/>
    <p:sldId id="263"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714" autoAdjust="0"/>
  </p:normalViewPr>
  <p:slideViewPr>
    <p:cSldViewPr>
      <p:cViewPr varScale="1">
        <p:scale>
          <a:sx n="88" d="100"/>
          <a:sy n="88" d="100"/>
        </p:scale>
        <p:origin x="-10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DCDEA6-0107-486C-AD73-FD43836BC07F}" type="datetimeFigureOut">
              <a:rPr lang="en-US" smtClean="0"/>
              <a:pPr/>
              <a:t>9/22/2010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28B298-61AB-49C8-B546-C702D26EB62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28B298-61AB-49C8-B546-C702D26EB62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28B298-61AB-49C8-B546-C702D26EB62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28B298-61AB-49C8-B546-C702D26EB62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28B298-61AB-49C8-B546-C702D26EB62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28B298-61AB-49C8-B546-C702D26EB62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28B298-61AB-49C8-B546-C702D26EB62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28B298-61AB-49C8-B546-C702D26EB62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28B298-61AB-49C8-B546-C702D26EB62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28B298-61AB-49C8-B546-C702D26EB62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45E5DF6-B77B-4AC1-BDB3-C96B896C77C9}" type="datetimeFigureOut">
              <a:rPr lang="en-US" smtClean="0"/>
              <a:pPr/>
              <a:t>9/22/2010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1413B75-4EBA-46C1-8A51-D73472DF2FD7}"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E5DF6-B77B-4AC1-BDB3-C96B896C77C9}" type="datetimeFigureOut">
              <a:rPr lang="en-US" smtClean="0"/>
              <a:pPr/>
              <a:t>9/22/2010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13B75-4EBA-46C1-8A51-D73472DF2FD7}" type="slidenum">
              <a:rPr lang="en-US" smtClean="0"/>
              <a:pPr/>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E5DF6-B77B-4AC1-BDB3-C96B896C77C9}" type="datetimeFigureOut">
              <a:rPr lang="en-US" smtClean="0"/>
              <a:pPr/>
              <a:t>9/22/2010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13B75-4EBA-46C1-8A51-D73472DF2FD7}" type="slidenum">
              <a:rPr lang="en-US" smtClean="0"/>
              <a:pPr/>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45E5DF6-B77B-4AC1-BDB3-C96B896C77C9}" type="datetimeFigureOut">
              <a:rPr lang="en-US" smtClean="0"/>
              <a:pPr/>
              <a:t>9/22/2010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13B75-4EBA-46C1-8A51-D73472DF2FD7}"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5E5DF6-B77B-4AC1-BDB3-C96B896C77C9}" type="datetimeFigureOut">
              <a:rPr lang="en-US" smtClean="0"/>
              <a:pPr/>
              <a:t>9/22/2010</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71413B75-4EBA-46C1-8A51-D73472DF2FD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45E5DF6-B77B-4AC1-BDB3-C96B896C77C9}" type="datetimeFigureOut">
              <a:rPr lang="en-US" smtClean="0"/>
              <a:pPr/>
              <a:t>9/22/2010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13B75-4EBA-46C1-8A51-D73472DF2FD7}"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45E5DF6-B77B-4AC1-BDB3-C96B896C77C9}" type="datetimeFigureOut">
              <a:rPr lang="en-US" smtClean="0"/>
              <a:pPr/>
              <a:t>9/22/2010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413B75-4EBA-46C1-8A51-D73472DF2FD7}"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5E5DF6-B77B-4AC1-BDB3-C96B896C77C9}" type="datetimeFigureOut">
              <a:rPr lang="en-US" smtClean="0"/>
              <a:pPr/>
              <a:t>9/22/2010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413B75-4EBA-46C1-8A51-D73472DF2FD7}" type="slidenum">
              <a:rPr lang="en-US" smtClean="0"/>
              <a:pPr/>
              <a:t>‹#›</a:t>
            </a:fld>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E5DF6-B77B-4AC1-BDB3-C96B896C77C9}" type="datetimeFigureOut">
              <a:rPr lang="en-US" smtClean="0"/>
              <a:pPr/>
              <a:t>9/22/2010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413B75-4EBA-46C1-8A51-D73472DF2FD7}" type="slidenum">
              <a:rPr lang="en-US" smtClean="0"/>
              <a:pPr/>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5E5DF6-B77B-4AC1-BDB3-C96B896C77C9}" type="datetimeFigureOut">
              <a:rPr lang="en-US" smtClean="0"/>
              <a:pPr/>
              <a:t>9/22/2010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13B75-4EBA-46C1-8A51-D73472DF2FD7}"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5E5DF6-B77B-4AC1-BDB3-C96B896C77C9}" type="datetimeFigureOut">
              <a:rPr lang="en-US" smtClean="0"/>
              <a:pPr/>
              <a:t>9/22/2010</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71413B75-4EBA-46C1-8A51-D73472DF2FD7}"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45E5DF6-B77B-4AC1-BDB3-C96B896C77C9}" type="datetimeFigureOut">
              <a:rPr lang="en-US" smtClean="0"/>
              <a:pPr/>
              <a:t>9/22/2010</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1413B75-4EBA-46C1-8A51-D73472DF2FD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imgres?imgurl=http://upload.wikimedia.org/wikipedia/commons/0/0a/Ripley'sMuseumPanamaCityBeach.jpg&amp;imgrefurl=http://commons.wikimedia.org/wiki/File:Ripley'sMuseumPanamaCityBeach.jpg&amp;usg=__lf-tG3gWzlXaocQBorQSpQ-dZHk=&amp;h=270&amp;w=360&amp;sz=25&amp;hl=en&amp;start=4&amp;zoom=1&amp;um=1&amp;itbs=1&amp;tbnid=N92SupS6c2ZDuM:&amp;tbnh=91&amp;tbnw=121&amp;prev=/images?q=ripley's+believe+it+or+not+building+in+panama&amp;um=1&amp;hl=en&amp;sa=G&amp;rlz=1T4DKUS_enUS255US255&amp;tbs=isch: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tagbanger.com/wp-content/uploads/2009/04/ear-on-his-arm.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imgres?imgurl=http://trendland.net/wp-content/uploads/2009/01/lego-obama-inauguration.jpg&amp;imgrefurl=http://trendland.net/tag/lego-obama/&amp;usg=__93b3oslZ6VPlO3RD6ugBLXDjnlQ=&amp;h=583&amp;w=1024&amp;sz=369&amp;hl=en&amp;start=2&amp;zoom=1&amp;um=1&amp;itbs=1&amp;tbnid=iHmdcWuQJ0ZY3M:&amp;tbnh=85&amp;tbnw=150&amp;prev=/images?q=lego+obama&amp;um=1&amp;hl=en&amp;sa=X&amp;rlz=1T4DKUS_enUS255US255&amp;tbs=isch: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685800"/>
          </a:xfrm>
        </p:spPr>
        <p:txBody>
          <a:bodyPr/>
          <a:lstStyle/>
          <a:p>
            <a:r>
              <a:rPr lang="en-US" dirty="0" smtClean="0"/>
              <a:t>By: Ivey Riddle </a:t>
            </a:r>
          </a:p>
        </p:txBody>
      </p:sp>
      <p:sp>
        <p:nvSpPr>
          <p:cNvPr id="2" name="Title 1"/>
          <p:cNvSpPr>
            <a:spLocks noGrp="1"/>
          </p:cNvSpPr>
          <p:nvPr>
            <p:ph type="ctrTitle"/>
          </p:nvPr>
        </p:nvSpPr>
        <p:spPr/>
        <p:txBody>
          <a:bodyPr/>
          <a:lstStyle/>
          <a:p>
            <a:r>
              <a:rPr lang="en-US" dirty="0" smtClean="0"/>
              <a:t>Ripley’s Believe It or Not</a:t>
            </a:r>
            <a:endParaRPr lang="en-US" dirty="0"/>
          </a:p>
        </p:txBody>
      </p:sp>
      <p:sp>
        <p:nvSpPr>
          <p:cNvPr id="15364" name="AutoShape 4" descr="data:image/jpg;base64,/9j/4AAQSkZJRgABAQAAAQABAAD/2wCEAAkGBhQSEBQUExEWFRQVGBwYGBgYGRsdGhocGhkdFhwfGB8fHCogGBwkHSAgHzIgJScpLCwtHB8xNTAqNSYvLCkBCQoKDgwOGg8PGTUlHSQsNS8sKiwwLCksKiwsLC80KSwsKSwsLywsLCwsLCwpLCwsLyksLCwsLCwsLCwsKSksLv/AABEIAFsAeQMBIgACEQEDEQH/xAAbAAACAwEBAQAAAAAAAAAAAAAEBQIDBgEHAP/EAD4QAAIBAgQDBQUFBgUFAAAAAAECEQADBBIhMQVBUQYTImGRMnGBobEUQlLB0QczQ2Lh8BUWI1TxU2NyktL/xAAZAQACAwEAAAAAAAAAAAAAAAAAAQIDBAX/xAAoEQACAgEDAgUFAQAAAAAAAAAAAQIRAxIhMQRBEyJhkaEyUXHB4UL/2gAMAwEAAhEDEQA/APb6i88q+ZwNSQPfQ93iaAbzHT9dqYiefVSTAifLoZ9R6V532xtfacRntsMgUDMdjEzHMjz2p5j+1+FZhZN1GLkplDFp7wxDBZA5ak6Vk8R2iRf3eEZztnvHn/4rP1FJw1FmPM8T1R5LeEYLunDW2Z3G2VdvUEVoO/ujxXnyL1uXSv0MCkl4Y5wJuraUgkC2Aug6HVuY50QnZ601tDcuG4QSQxMmHgwSddx86FjSDJnnkdyZoeF8dt3QyWrouFVCufERqWI1O/PXWqnx1hmu3AyO6DM+QBm0HpOlLeB8PWxebJMXOoiIMjcyd40EUdheFWLNw+Lx3FK5WYarMwF0n361OkVWUDj+ezce1bOa24UrcGomPFCk6a8uhqF2y2Kwg75cjyfukQVJgqDqJXTrrRuExlhbpsW1ytrssKSBJE8yBVGC4ncvG8hshMo8JaSJ1ADSN9AdJpiKeG2ltqqi3mKgAsRqeUkakaeVEDBu2bNpmII5FSOfPXQfd5VLg4uohGIYTPh9naB+HTeY8qNOI/CrH4QPUxQCBU4MPvMW95J+Xs/KlvC8Y5vvaewAihoIzZQQYhiRl1Gugprfx2UqrsqFzC7sTsOgA1IGvUVd9n6szfGPpFAzy/i6FMQGAKlmIuLMgZVjT0HpU/tI/uKb9ocMbd+4GAKuA6QI11BHv0BnnJpX3vl9Kg+S1cGiTiWOxNssipaJZcp9s5fEGkvpIOXl1oEdl7l28ftd53tgTLNKzpoACBzOw5U2u4j7Nby3HIU5iNCTE5ifDO07kjeicfhcloupDMCBzgSQDsS3o1TKBXwzg1qw6stuRBBJ0GYMII2AGh9aeXbBcZQilZnVdN/OB9a7wcTZDXEC3DmBMEHcgHXxDSDqaF4Dhu5LktnLBZCZm1WdSepnnFAw4cLLEFm2/vlEfOiMPw5EEAfl9In41XiOIFACwVATALn8ln6irhYY+1cPuUBR+Z+dRGL+N4F2Cd1d7oCZglROkEwPFGvhOhmp3+G27l5bsMWWNog5SSupHU7A1LH2GXKbQSc3iL6mPeZNQx3arDWpz309wMn5UXQ1FvhFl9rdu4HYJbZzlDHVjMDkNOWs9KN7nqxPy+lY3HdvbdyO6wrXsplWYAAHqJ/Wgb/H8fe+8lhfLU/38aV3wT0V9To2nEMyZCj20Abxlo1XyMe/5a0Bj+2+Ftb3Qx6LrWIt8JF3xXL1y7PUkDeNtDRS4axYEwieZgfM706kwuC9fgZYvt21wjucGWgyrXBEHqJiPhQN/imOu+1fW0OiDX10pRf7R2UuFhcZ9IyqPD75MCgcT20Y+xbVfNjJ9BFPSu4vEa+lUOcFZzIW7x7hnUv5aGOlC95c/B8x+tJ+GceuveAZ5BkZYAG08vdTvvz5eh/Wq5UuCUW3uzU3rhdckFiAcsNEbEjeCNNjSng3Fb9ghLjz3l0wkjVSw8ebxeIztG0VPjuIKYa66qCVRjBmDAk7GduhpDisbetusoLd3PNs72z4SDlJ2Mn2TrWHp3OS+Pwb+phCM99lVnqHEMMRbPdhS3W4ZHzMD/mq8T2kw9keO8kjkpn6V5x3N+9++xLt5DQVbhuE2lJzWxpEM5mZGu+0V0PMzn+RepoeI/tAsXPClhr8GRppP9+dC3e1OOu+wiWR1Op/P60rxHHMNbBXvBPRBJ+Wgpc3bFVAS3aYwIBuNHl5k+tGld2NS7Rj+xlicLccg379y5mMQsgCevOKKt8Ls2tcqjzb9TWQxXavEN94Wx/KAPmdaWXbzXDqzO3OZMetNaUKWt8m3v8AaGxbYnvc+kBVEgfH+tLMV24P8O0Pex/IfrWXt2mYwqk7DQE7mB6nSm2A4GVxFm3irbot0kDUK3SdZgA+U0p5Yw5ZWo2V4ntLff8AiFR0UZfpr86CSy9zMwBbKMzHeASFk/EgVpsT2bsDu1LTooLWjOYXGuZbrzMLlVdFiMx10pfxbiiE3WtKirfsoCM8tmDqzSOsiOQgT1rMuqU9oIt8GVW0IpqLNUS1cINbCov4ddi8h/mFbDvT1WsVhZ7xI1OYfWtf3o6VXLksgajGoHtODsyMPKCpFZHj3FXS05ZZyXFMGYzSQI8iNR7qr4lx/NYe0MyBvaKkGBzUdAf6CBWa4j2iuXbPdNeF1cwIJUhxE7mBPxk+dY8GFwd2a+pzxyVSCrnau+2zBB/KPzMmqbeNLk947GRuWOnPz32pUj1s+xvERatOSv8AFTUZQSv3gzMPY2JHvjetGfI4QurM2FNzWlCew7ODkQnKuZiTsqiNTzA01PpRf+C33kBQQrlS4YBNxEMTqvi32GYeVGtxzDogVApnOjkJDEMHViDzVpBgkgZVgUBxDtM91CpG4ALE+KYAb2eRgGNpHPSMqeST8sfc1SnKmpS9v4Fp2UhXa5eRSvQFoaGMOdI2iQGksKI4DxsWMPbLKGUYmSD+E2shMDUwSetZ1sfcJJNxpIAJBIkAQJ66VVasljCrJ8hrV/gSnGsjMuqC3SHmH7QC0txBqC7t/p6I4e2UysNPCJkaGOXWgMTxhmv98AFfQ6+KSBEmefP30uu3VXcgEcv+KqtYsM0CZqyOCEXfcXiuqQS14ncnQQPIEzA8pO1QDVdbwTtsp+OlE2+E/ib0qTnCJOODLk4QErV0gnYU1t4JF5T79a+xDQKrfULsjVHoJf6YNwuwwzHJLaKo9+pJ6QK0X2cdPlS3g98KCTuQ0ac9AKj3jdD6mrLbSbMckoyaRfhuF2bgdFNw3nDC3OUrnIMA8wCdJ6kVhEWvcv8AJuGw4a8EvM1oG6oLELKDOo0E7jrXj/GFjEOcgWTmyj7ocZ4+Ex8Ke17Fe9WC21q5RWm4T2ee5ZV4UAgkaMTHWQNN+fWmNvsDdHizKVJiMr6RO+m2h9PUv0BX2MdXa2mH/Z+1xc+bkDGVpMxH3fMCpYnsh3NtrkrCgH2WBMlRoSP5gfiPhF5K7F+PBr5kkYm4jxKrpG8URhcJma53luQiOwGZhOTrrp6U24kuRJMHwhvgQD/SnPGOHWrN64cgth7LDwgx4iy5tec/lUFl2tks+BYmknZl1w9ruO8+zLPed3Bd49jPM19csC21m4ltVVraOYkxmMNBJ2E0y4kZwxCofDeWIJOZe7ILT1nSKF4k0Lhptz/oAEEsPvkbAjp86kmpxtFEXpkmGE1Ga4l4akkCAx1MSRy95qV6zCBwTGYKZHMqW09B61ipnfl1EYyUfuRJoHG3dK0fCOzrXxMkLlzAqpYnxZY5CdzEztQHajs39ma2C7NnzaZYIy5fMzM1JQfJXl6iEdr3KuBcS7m0H7pbkSYb3kdD1B+FHf5ptf7O36tSC2zImQLIaQZGu8jSiP8AAsV/tbv/AKH9a3LZHEk7k2Oz+0+wPZsXG83uN8xn2qVrD4TExfe2/eXAGaDoCRsNeVYrA8PRiAVn4n9a2fDbQAAA0GkUPcim1wM34R4JtDNbhVy6lo0BGms0Rj+zqDD23dXESoCuyxmJOoMk69TzruExDWzKGKIxWMe4MrsSvTbz5VFwrdElN9z7hPZO3esEZrqgvP7wzIEaGNBrtRlvsFZUMM90hhBlyfvBtPOQKDtY57ahUYgCovxi9/1W9aFEetrgvs/s4wygjxsDuGefhoBpV3EOy9tLNwpmLFdZZmJGx1JJ2mlT8Sune43qaHuYpzux9aNIOTfI74HwNRYXMzKdfvEHfc6jU70Vc4LYOrOD73/rWSNw9a7NNKiI7xXZTh7CGy9dHP5NQmC4XhwrLdK5Q2ZQJgmCCTHlyoGvgoo0oepjW7hMHlyyYiPCI5z9TQ/EnsuPCXzSTLa7xI320EdKDCDpXyrRpQamdvW7UHL3ik7mU126oelC91/3r3qv/wAUSRXIp6UFn//Z">
            <a:hlinkClick r:id="rId3"/>
          </p:cNvPr>
          <p:cNvSpPr>
            <a:spLocks noChangeAspect="1" noChangeArrowheads="1"/>
          </p:cNvSpPr>
          <p:nvPr/>
        </p:nvSpPr>
        <p:spPr bwMode="auto">
          <a:xfrm>
            <a:off x="155575" y="-411163"/>
            <a:ext cx="1152525" cy="8667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366" name="AutoShape 6" descr="data:image/jpg;base64,/9j/4AAQSkZJRgABAQAAAQABAAD/2wCEAAkGBhQSEBQUExEWFRQVGBwYGBgYGRsdGhocGhkdFhwfGB8fHCogGBwkHSAgHzIgJScpLCwtHB8xNTAqNSYvLCkBCQoKDgwOGg8PGTUlHSQsNS8sKiwwLCksKiwsLC80KSwsKSwsLywsLCwsLCwpLCwsLyksLCwsLCwsLCwsKSksLv/AABEIAFsAeQMBIgACEQEDEQH/xAAbAAACAwEBAQAAAAAAAAAAAAAEBQIDBgEHAP/EAD4QAAIBAgQDBQUFBgUFAAAAAAECEQADBBIhMQVBUQYTImGRMnGBobEUQlLB0QczQ2Lh8BUWI1TxU2NyktL/xAAZAQACAwEAAAAAAAAAAAAAAAAAAQIDBAX/xAAoEQACAgEDAgUFAQAAAAAAAAAAAQIRAxIhMQRBEyJhkaEyUXHB4UL/2gAMAwEAAhEDEQA/APb6i88q+ZwNSQPfQ93iaAbzHT9dqYiefVSTAifLoZ9R6V532xtfacRntsMgUDMdjEzHMjz2p5j+1+FZhZN1GLkplDFp7wxDBZA5ak6Vk8R2iRf3eEZztnvHn/4rP1FJw1FmPM8T1R5LeEYLunDW2Z3G2VdvUEVoO/ujxXnyL1uXSv0MCkl4Y5wJuraUgkC2Aug6HVuY50QnZ601tDcuG4QSQxMmHgwSddx86FjSDJnnkdyZoeF8dt3QyWrouFVCufERqWI1O/PXWqnx1hmu3AyO6DM+QBm0HpOlLeB8PWxebJMXOoiIMjcyd40EUdheFWLNw+Lx3FK5WYarMwF0n361OkVWUDj+ezce1bOa24UrcGomPFCk6a8uhqF2y2Kwg75cjyfukQVJgqDqJXTrrRuExlhbpsW1ytrssKSBJE8yBVGC4ncvG8hshMo8JaSJ1ADSN9AdJpiKeG2ltqqi3mKgAsRqeUkakaeVEDBu2bNpmII5FSOfPXQfd5VLg4uohGIYTPh9naB+HTeY8qNOI/CrH4QPUxQCBU4MPvMW95J+Xs/KlvC8Y5vvaewAihoIzZQQYhiRl1Gugprfx2UqrsqFzC7sTsOgA1IGvUVd9n6szfGPpFAzy/i6FMQGAKlmIuLMgZVjT0HpU/tI/uKb9ocMbd+4GAKuA6QI11BHv0BnnJpX3vl9Kg+S1cGiTiWOxNssipaJZcp9s5fEGkvpIOXl1oEdl7l28ftd53tgTLNKzpoACBzOw5U2u4j7Nby3HIU5iNCTE5ifDO07kjeicfhcloupDMCBzgSQDsS3o1TKBXwzg1qw6stuRBBJ0GYMII2AGh9aeXbBcZQilZnVdN/OB9a7wcTZDXEC3DmBMEHcgHXxDSDqaF4Dhu5LktnLBZCZm1WdSepnnFAw4cLLEFm2/vlEfOiMPw5EEAfl9In41XiOIFACwVATALn8ln6irhYY+1cPuUBR+Z+dRGL+N4F2Cd1d7oCZglROkEwPFGvhOhmp3+G27l5bsMWWNog5SSupHU7A1LH2GXKbQSc3iL6mPeZNQx3arDWpz309wMn5UXQ1FvhFl9rdu4HYJbZzlDHVjMDkNOWs9KN7nqxPy+lY3HdvbdyO6wrXsplWYAAHqJ/Wgb/H8fe+8lhfLU/38aV3wT0V9To2nEMyZCj20Abxlo1XyMe/5a0Bj+2+Ftb3Qx6LrWIt8JF3xXL1y7PUkDeNtDRS4axYEwieZgfM706kwuC9fgZYvt21wjucGWgyrXBEHqJiPhQN/imOu+1fW0OiDX10pRf7R2UuFhcZ9IyqPD75MCgcT20Y+xbVfNjJ9BFPSu4vEa+lUOcFZzIW7x7hnUv5aGOlC95c/B8x+tJ+GceuveAZ5BkZYAG08vdTvvz5eh/Wq5UuCUW3uzU3rhdckFiAcsNEbEjeCNNjSng3Fb9ghLjz3l0wkjVSw8ebxeIztG0VPjuIKYa66qCVRjBmDAk7GduhpDisbetusoLd3PNs72z4SDlJ2Mn2TrWHp3OS+Pwb+phCM99lVnqHEMMRbPdhS3W4ZHzMD/mq8T2kw9keO8kjkpn6V5x3N+9++xLt5DQVbhuE2lJzWxpEM5mZGu+0V0PMzn+RepoeI/tAsXPClhr8GRppP9+dC3e1OOu+wiWR1Op/P60rxHHMNbBXvBPRBJ+Wgpc3bFVAS3aYwIBuNHl5k+tGld2NS7Rj+xlicLccg379y5mMQsgCevOKKt8Ls2tcqjzb9TWQxXavEN94Wx/KAPmdaWXbzXDqzO3OZMetNaUKWt8m3v8AaGxbYnvc+kBVEgfH+tLMV24P8O0Pex/IfrWXt2mYwqk7DQE7mB6nSm2A4GVxFm3irbot0kDUK3SdZgA+U0p5Yw5ZWo2V4ntLff8AiFR0UZfpr86CSy9zMwBbKMzHeASFk/EgVpsT2bsDu1LTooLWjOYXGuZbrzMLlVdFiMx10pfxbiiE3WtKirfsoCM8tmDqzSOsiOQgT1rMuqU9oIt8GVW0IpqLNUS1cINbCov4ddi8h/mFbDvT1WsVhZ7xI1OYfWtf3o6VXLksgajGoHtODsyMPKCpFZHj3FXS05ZZyXFMGYzSQI8iNR7qr4lx/NYe0MyBvaKkGBzUdAf6CBWa4j2iuXbPdNeF1cwIJUhxE7mBPxk+dY8GFwd2a+pzxyVSCrnau+2zBB/KPzMmqbeNLk947GRuWOnPz32pUj1s+xvERatOSv8AFTUZQSv3gzMPY2JHvjetGfI4QurM2FNzWlCew7ODkQnKuZiTsqiNTzA01PpRf+C33kBQQrlS4YBNxEMTqvi32GYeVGtxzDogVApnOjkJDEMHViDzVpBgkgZVgUBxDtM91CpG4ALE+KYAb2eRgGNpHPSMqeST8sfc1SnKmpS9v4Fp2UhXa5eRSvQFoaGMOdI2iQGksKI4DxsWMPbLKGUYmSD+E2shMDUwSetZ1sfcJJNxpIAJBIkAQJ66VVasljCrJ8hrV/gSnGsjMuqC3SHmH7QC0txBqC7t/p6I4e2UysNPCJkaGOXWgMTxhmv98AFfQ6+KSBEmefP30uu3VXcgEcv+KqtYsM0CZqyOCEXfcXiuqQS14ncnQQPIEzA8pO1QDVdbwTtsp+OlE2+E/ib0qTnCJOODLk4QErV0gnYU1t4JF5T79a+xDQKrfULsjVHoJf6YNwuwwzHJLaKo9+pJ6QK0X2cdPlS3g98KCTuQ0ac9AKj3jdD6mrLbSbMckoyaRfhuF2bgdFNw3nDC3OUrnIMA8wCdJ6kVhEWvcv8AJuGw4a8EvM1oG6oLELKDOo0E7jrXj/GFjEOcgWTmyj7ocZ4+Ex8Ke17Fe9WC21q5RWm4T2ee5ZV4UAgkaMTHWQNN+fWmNvsDdHizKVJiMr6RO+m2h9PUv0BX2MdXa2mH/Z+1xc+bkDGVpMxH3fMCpYnsh3NtrkrCgH2WBMlRoSP5gfiPhF5K7F+PBr5kkYm4jxKrpG8URhcJma53luQiOwGZhOTrrp6U24kuRJMHwhvgQD/SnPGOHWrN64cgth7LDwgx4iy5tec/lUFl2tks+BYmknZl1w9ruO8+zLPed3Bd49jPM19csC21m4ltVVraOYkxmMNBJ2E0y4kZwxCofDeWIJOZe7ILT1nSKF4k0Lhptz/oAEEsPvkbAjp86kmpxtFEXpkmGE1Ga4l4akkCAx1MSRy95qV6zCBwTGYKZHMqW09B61ipnfl1EYyUfuRJoHG3dK0fCOzrXxMkLlzAqpYnxZY5CdzEztQHajs39ma2C7NnzaZYIy5fMzM1JQfJXl6iEdr3KuBcS7m0H7pbkSYb3kdD1B+FHf5ptf7O36tSC2zImQLIaQZGu8jSiP8AAsV/tbv/AKH9a3LZHEk7k2Oz+0+wPZsXG83uN8xn2qVrD4TExfe2/eXAGaDoCRsNeVYrA8PRiAVn4n9a2fDbQAAA0GkUPcim1wM34R4JtDNbhVy6lo0BGms0Rj+zqDD23dXESoCuyxmJOoMk69TzruExDWzKGKIxWMe4MrsSvTbz5VFwrdElN9z7hPZO3esEZrqgvP7wzIEaGNBrtRlvsFZUMM90hhBlyfvBtPOQKDtY57ahUYgCovxi9/1W9aFEetrgvs/s4wygjxsDuGefhoBpV3EOy9tLNwpmLFdZZmJGx1JJ2mlT8Sune43qaHuYpzux9aNIOTfI74HwNRYXMzKdfvEHfc6jU70Vc4LYOrOD73/rWSNw9a7NNKiI7xXZTh7CGy9dHP5NQmC4XhwrLdK5Q2ZQJgmCCTHlyoGvgoo0oepjW7hMHlyyYiPCI5z9TQ/EnsuPCXzSTLa7xI320EdKDCDpXyrRpQamdvW7UHL3ik7mU126oelC91/3r3qv/wAUSRXIp6UFn//Z">
            <a:hlinkClick r:id="rId3"/>
          </p:cNvPr>
          <p:cNvSpPr>
            <a:spLocks noChangeAspect="1" noChangeArrowheads="1"/>
          </p:cNvSpPr>
          <p:nvPr/>
        </p:nvSpPr>
        <p:spPr bwMode="auto">
          <a:xfrm>
            <a:off x="155575" y="-411163"/>
            <a:ext cx="1152525" cy="8667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368" name="AutoShape 8" descr="data:image/jpg;base64,/9j/4AAQSkZJRgABAQAAAQABAAD/2wCEAAkGBhQSEBQUExEWFRQVGBwYGBgYGRsdGhocGhkdFhwfGB8fHCogGBwkHSAgHzIgJScpLCwtHB8xNTAqNSYvLCkBCQoKDgwOGg8PGTUlHSQsNS8sKiwwLCksKiwsLC80KSwsKSwsLywsLCwsLCwpLCwsLyksLCwsLCwsLCwsKSksLv/AABEIAFsAeQMBIgACEQEDEQH/xAAbAAACAwEBAQAAAAAAAAAAAAAEBQIDBgEHAP/EAD4QAAIBAgQDBQUFBgUFAAAAAAECEQADBBIhMQVBUQYTImGRMnGBobEUQlLB0QczQ2Lh8BUWI1TxU2NyktL/xAAZAQACAwEAAAAAAAAAAAAAAAAAAQIDBAX/xAAoEQACAgEDAgUFAQAAAAAAAAAAAQIRAxIhMQRBEyJhkaEyUXHB4UL/2gAMAwEAAhEDEQA/APb6i88q+ZwNSQPfQ93iaAbzHT9dqYiefVSTAifLoZ9R6V532xtfacRntsMgUDMdjEzHMjz2p5j+1+FZhZN1GLkplDFp7wxDBZA5ak6Vk8R2iRf3eEZztnvHn/4rP1FJw1FmPM8T1R5LeEYLunDW2Z3G2VdvUEVoO/ujxXnyL1uXSv0MCkl4Y5wJuraUgkC2Aug6HVuY50QnZ601tDcuG4QSQxMmHgwSddx86FjSDJnnkdyZoeF8dt3QyWrouFVCufERqWI1O/PXWqnx1hmu3AyO6DM+QBm0HpOlLeB8PWxebJMXOoiIMjcyd40EUdheFWLNw+Lx3FK5WYarMwF0n361OkVWUDj+ezce1bOa24UrcGomPFCk6a8uhqF2y2Kwg75cjyfukQVJgqDqJXTrrRuExlhbpsW1ytrssKSBJE8yBVGC4ncvG8hshMo8JaSJ1ADSN9AdJpiKeG2ltqqi3mKgAsRqeUkakaeVEDBu2bNpmII5FSOfPXQfd5VLg4uohGIYTPh9naB+HTeY8qNOI/CrH4QPUxQCBU4MPvMW95J+Xs/KlvC8Y5vvaewAihoIzZQQYhiRl1Gugprfx2UqrsqFzC7sTsOgA1IGvUVd9n6szfGPpFAzy/i6FMQGAKlmIuLMgZVjT0HpU/tI/uKb9ocMbd+4GAKuA6QI11BHv0BnnJpX3vl9Kg+S1cGiTiWOxNssipaJZcp9s5fEGkvpIOXl1oEdl7l28ftd53tgTLNKzpoACBzOw5U2u4j7Nby3HIU5iNCTE5ifDO07kjeicfhcloupDMCBzgSQDsS3o1TKBXwzg1qw6stuRBBJ0GYMII2AGh9aeXbBcZQilZnVdN/OB9a7wcTZDXEC3DmBMEHcgHXxDSDqaF4Dhu5LktnLBZCZm1WdSepnnFAw4cLLEFm2/vlEfOiMPw5EEAfl9In41XiOIFACwVATALn8ln6irhYY+1cPuUBR+Z+dRGL+N4F2Cd1d7oCZglROkEwPFGvhOhmp3+G27l5bsMWWNog5SSupHU7A1LH2GXKbQSc3iL6mPeZNQx3arDWpz309wMn5UXQ1FvhFl9rdu4HYJbZzlDHVjMDkNOWs9KN7nqxPy+lY3HdvbdyO6wrXsplWYAAHqJ/Wgb/H8fe+8lhfLU/38aV3wT0V9To2nEMyZCj20Abxlo1XyMe/5a0Bj+2+Ftb3Qx6LrWIt8JF3xXL1y7PUkDeNtDRS4axYEwieZgfM706kwuC9fgZYvt21wjucGWgyrXBEHqJiPhQN/imOu+1fW0OiDX10pRf7R2UuFhcZ9IyqPD75MCgcT20Y+xbVfNjJ9BFPSu4vEa+lUOcFZzIW7x7hnUv5aGOlC95c/B8x+tJ+GceuveAZ5BkZYAG08vdTvvz5eh/Wq5UuCUW3uzU3rhdckFiAcsNEbEjeCNNjSng3Fb9ghLjz3l0wkjVSw8ebxeIztG0VPjuIKYa66qCVRjBmDAk7GduhpDisbetusoLd3PNs72z4SDlJ2Mn2TrWHp3OS+Pwb+phCM99lVnqHEMMRbPdhS3W4ZHzMD/mq8T2kw9keO8kjkpn6V5x3N+9++xLt5DQVbhuE2lJzWxpEM5mZGu+0V0PMzn+RepoeI/tAsXPClhr8GRppP9+dC3e1OOu+wiWR1Op/P60rxHHMNbBXvBPRBJ+Wgpc3bFVAS3aYwIBuNHl5k+tGld2NS7Rj+xlicLccg379y5mMQsgCevOKKt8Ls2tcqjzb9TWQxXavEN94Wx/KAPmdaWXbzXDqzO3OZMetNaUKWt8m3v8AaGxbYnvc+kBVEgfH+tLMV24P8O0Pex/IfrWXt2mYwqk7DQE7mB6nSm2A4GVxFm3irbot0kDUK3SdZgA+U0p5Yw5ZWo2V4ntLff8AiFR0UZfpr86CSy9zMwBbKMzHeASFk/EgVpsT2bsDu1LTooLWjOYXGuZbrzMLlVdFiMx10pfxbiiE3WtKirfsoCM8tmDqzSOsiOQgT1rMuqU9oIt8GVW0IpqLNUS1cINbCov4ddi8h/mFbDvT1WsVhZ7xI1OYfWtf3o6VXLksgajGoHtODsyMPKCpFZHj3FXS05ZZyXFMGYzSQI8iNR7qr4lx/NYe0MyBvaKkGBzUdAf6CBWa4j2iuXbPdNeF1cwIJUhxE7mBPxk+dY8GFwd2a+pzxyVSCrnau+2zBB/KPzMmqbeNLk947GRuWOnPz32pUj1s+xvERatOSv8AFTUZQSv3gzMPY2JHvjetGfI4QurM2FNzWlCew7ODkQnKuZiTsqiNTzA01PpRf+C33kBQQrlS4YBNxEMTqvi32GYeVGtxzDogVApnOjkJDEMHViDzVpBgkgZVgUBxDtM91CpG4ALE+KYAb2eRgGNpHPSMqeST8sfc1SnKmpS9v4Fp2UhXa5eRSvQFoaGMOdI2iQGksKI4DxsWMPbLKGUYmSD+E2shMDUwSetZ1sfcJJNxpIAJBIkAQJ66VVasljCrJ8hrV/gSnGsjMuqC3SHmH7QC0txBqC7t/p6I4e2UysNPCJkaGOXWgMTxhmv98AFfQ6+KSBEmefP30uu3VXcgEcv+KqtYsM0CZqyOCEXfcXiuqQS14ncnQQPIEzA8pO1QDVdbwTtsp+OlE2+E/ib0qTnCJOODLk4QErV0gnYU1t4JF5T79a+xDQKrfULsjVHoJf6YNwuwwzHJLaKo9+pJ6QK0X2cdPlS3g98KCTuQ0ac9AKj3jdD6mrLbSbMckoyaRfhuF2bgdFNw3nDC3OUrnIMA8wCdJ6kVhEWvcv8AJuGw4a8EvM1oG6oLELKDOo0E7jrXj/GFjEOcgWTmyj7ocZ4+Ex8Ke17Fe9WC21q5RWm4T2ee5ZV4UAgkaMTHWQNN+fWmNvsDdHizKVJiMr6RO+m2h9PUv0BX2MdXa2mH/Z+1xc+bkDGVpMxH3fMCpYnsh3NtrkrCgH2WBMlRoSP5gfiPhF5K7F+PBr5kkYm4jxKrpG8URhcJma53luQiOwGZhOTrrp6U24kuRJMHwhvgQD/SnPGOHWrN64cgth7LDwgx4iy5tec/lUFl2tks+BYmknZl1w9ruO8+zLPed3Bd49jPM19csC21m4ltVVraOYkxmMNBJ2E0y4kZwxCofDeWIJOZe7ILT1nSKF4k0Lhptz/oAEEsPvkbAjp86kmpxtFEXpkmGE1Ga4l4akkCAx1MSRy95qV6zCBwTGYKZHMqW09B61ipnfl1EYyUfuRJoHG3dK0fCOzrXxMkLlzAqpYnxZY5CdzEztQHajs39ma2C7NnzaZYIy5fMzM1JQfJXl6iEdr3KuBcS7m0H7pbkSYb3kdD1B+FHf5ptf7O36tSC2zImQLIaQZGu8jSiP8AAsV/tbv/AKH9a3LZHEk7k2Oz+0+wPZsXG83uN8xn2qVrD4TExfe2/eXAGaDoCRsNeVYrA8PRiAVn4n9a2fDbQAAA0GkUPcim1wM34R4JtDNbhVy6lo0BGms0Rj+zqDD23dXESoCuyxmJOoMk69TzruExDWzKGKIxWMe4MrsSvTbz5VFwrdElN9z7hPZO3esEZrqgvP7wzIEaGNBrtRlvsFZUMM90hhBlyfvBtPOQKDtY57ahUYgCovxi9/1W9aFEetrgvs/s4wygjxsDuGefhoBpV3EOy9tLNwpmLFdZZmJGx1JJ2mlT8Sune43qaHuYpzux9aNIOTfI74HwNRYXMzKdfvEHfc6jU70Vc4LYOrOD73/rWSNw9a7NNKiI7xXZTh7CGy9dHP5NQmC4XhwrLdK5Q2ZQJgmCCTHlyoGvgoo0oepjW7hMHlyyYiPCI5z9TQ/EnsuPCXzSTLa7xI320EdKDCDpXyrRpQamdvW7UHL3ik7mU126oelC91/3r3qv/wAUSRXIp6UFn//Z">
            <a:hlinkClick r:id="rId3"/>
          </p:cNvPr>
          <p:cNvSpPr>
            <a:spLocks noChangeAspect="1" noChangeArrowheads="1"/>
          </p:cNvSpPr>
          <p:nvPr/>
        </p:nvSpPr>
        <p:spPr bwMode="auto">
          <a:xfrm>
            <a:off x="155575" y="-411163"/>
            <a:ext cx="1152525" cy="8667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6386" name="Picture 2" descr="http://www.vacationinpanamacitybeachflorida.com/wp-content/uploads/2010/04/ripleys.jpg"/>
          <p:cNvPicPr>
            <a:picLocks noChangeAspect="1" noChangeArrowheads="1"/>
          </p:cNvPicPr>
          <p:nvPr/>
        </p:nvPicPr>
        <p:blipFill>
          <a:blip r:embed="rId4" cstate="print"/>
          <a:srcRect/>
          <a:stretch>
            <a:fillRect/>
          </a:stretch>
        </p:blipFill>
        <p:spPr bwMode="auto">
          <a:xfrm>
            <a:off x="228600" y="3657600"/>
            <a:ext cx="3962400" cy="2646883"/>
          </a:xfrm>
          <a:prstGeom prst="rect">
            <a:avLst/>
          </a:prstGeom>
          <a:noFill/>
        </p:spPr>
      </p:pic>
      <p:pic>
        <p:nvPicPr>
          <p:cNvPr id="16388" name="Picture 4" descr="http://media-cdn.tripadvisor.com/media/photo-s/01/24/6d/9e/view-from-the-outside.jpg"/>
          <p:cNvPicPr>
            <a:picLocks noChangeAspect="1" noChangeArrowheads="1"/>
          </p:cNvPicPr>
          <p:nvPr/>
        </p:nvPicPr>
        <p:blipFill>
          <a:blip r:embed="rId5" cstate="print"/>
          <a:srcRect/>
          <a:stretch>
            <a:fillRect/>
          </a:stretch>
        </p:blipFill>
        <p:spPr bwMode="auto">
          <a:xfrm>
            <a:off x="4953000" y="3657600"/>
            <a:ext cx="3962400" cy="2606594"/>
          </a:xfrm>
          <a:prstGeom prst="rect">
            <a:avLst/>
          </a:prstGeom>
          <a:noFill/>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Robert Ripley</a:t>
            </a:r>
            <a:endParaRPr lang="en-US" dirty="0"/>
          </a:p>
        </p:txBody>
      </p:sp>
      <p:sp>
        <p:nvSpPr>
          <p:cNvPr id="3" name="Content Placeholder 2"/>
          <p:cNvSpPr>
            <a:spLocks noGrp="1"/>
          </p:cNvSpPr>
          <p:nvPr>
            <p:ph sz="quarter" idx="1"/>
          </p:nvPr>
        </p:nvSpPr>
        <p:spPr>
          <a:xfrm>
            <a:off x="914400" y="1447800"/>
            <a:ext cx="4038600" cy="5257800"/>
          </a:xfrm>
        </p:spPr>
        <p:txBody>
          <a:bodyPr>
            <a:normAutofit fontScale="70000" lnSpcReduction="20000"/>
          </a:bodyPr>
          <a:lstStyle/>
          <a:p>
            <a:r>
              <a:rPr lang="en-US" dirty="0" smtClean="0"/>
              <a:t>Robert Ripley started out as a cartoonist. He was fascinated with curioddities of life. Curioddities means feats , folk , artifacts , &amp; accounts . </a:t>
            </a:r>
          </a:p>
          <a:p>
            <a:r>
              <a:rPr lang="en-US" dirty="0" smtClean="0"/>
              <a:t>By 1933 Ripley collected enough material to open Ripley’s Believe It or Not . He visited 201 countries,  notching up to 464,000 miles . Today there are 31 museums in 11 countries. I have been to his museum in Panama City , FL. </a:t>
            </a:r>
          </a:p>
          <a:p>
            <a:r>
              <a:rPr lang="en-US" dirty="0" smtClean="0"/>
              <a:t>There are books about his curioddities for people who can not visit his museums.</a:t>
            </a:r>
          </a:p>
          <a:p>
            <a:r>
              <a:rPr lang="en-US" dirty="0" smtClean="0"/>
              <a:t>You can even get in the book too , but you have to do something weird . If you do , contact  </a:t>
            </a:r>
            <a:r>
              <a:rPr lang="en-US" dirty="0" smtClean="0">
                <a:solidFill>
                  <a:srgbClr val="0070C0"/>
                </a:solidFill>
              </a:rPr>
              <a:t>www.ripleybooks.com</a:t>
            </a:r>
            <a:r>
              <a:rPr lang="en-US" dirty="0" smtClean="0"/>
              <a:t>, or write to BION Research , Ripley Entertainment Inc., 7576 Kingspointe Parkway , 188 , Orlando , Florida , 32819 . </a:t>
            </a:r>
          </a:p>
          <a:p>
            <a:r>
              <a:rPr lang="en-US" dirty="0" smtClean="0"/>
              <a:t>Now that I have told you about Robert Ripley let us look at some of the information he collected .</a:t>
            </a:r>
            <a:endParaRPr lang="en-US" dirty="0"/>
          </a:p>
        </p:txBody>
      </p:sp>
      <p:pic>
        <p:nvPicPr>
          <p:cNvPr id="12292" name="Picture 4" descr="http://www.ripleys.com/wp-content/blogs.dir/1/files/2009/11/robert-ripley-243x328.jpg"/>
          <p:cNvPicPr>
            <a:picLocks noChangeAspect="1" noChangeArrowheads="1"/>
          </p:cNvPicPr>
          <p:nvPr/>
        </p:nvPicPr>
        <p:blipFill>
          <a:blip r:embed="rId3" cstate="print"/>
          <a:srcRect/>
          <a:stretch>
            <a:fillRect/>
          </a:stretch>
        </p:blipFill>
        <p:spPr bwMode="auto">
          <a:xfrm>
            <a:off x="5257800" y="1524000"/>
            <a:ext cx="3276600" cy="4422736"/>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33794" name="Picture 2" descr="http://insiderspassport.com/images/ripley-cartoon-4-15.gif"/>
          <p:cNvPicPr>
            <a:picLocks noChangeAspect="1" noChangeArrowheads="1"/>
          </p:cNvPicPr>
          <p:nvPr/>
        </p:nvPicPr>
        <p:blipFill>
          <a:blip r:embed="rId3" cstate="print"/>
          <a:srcRect/>
          <a:stretch>
            <a:fillRect/>
          </a:stretch>
        </p:blipFill>
        <p:spPr bwMode="auto">
          <a:xfrm>
            <a:off x="4724400" y="457200"/>
            <a:ext cx="4305182" cy="5943600"/>
          </a:xfrm>
          <a:prstGeom prst="rect">
            <a:avLst/>
          </a:prstGeom>
          <a:noFill/>
        </p:spPr>
      </p:pic>
      <p:pic>
        <p:nvPicPr>
          <p:cNvPr id="33800" name="Picture 8" descr="http://www.ripleysnewsroom.com/wp-content/uploads/2009/05/90th-anniversary-cartoon.jpg"/>
          <p:cNvPicPr>
            <a:picLocks noChangeAspect="1" noChangeArrowheads="1"/>
          </p:cNvPicPr>
          <p:nvPr/>
        </p:nvPicPr>
        <p:blipFill>
          <a:blip r:embed="rId4" cstate="print"/>
          <a:srcRect/>
          <a:stretch>
            <a:fillRect/>
          </a:stretch>
        </p:blipFill>
        <p:spPr bwMode="auto">
          <a:xfrm>
            <a:off x="152400" y="381000"/>
            <a:ext cx="4538972" cy="60960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Limbo Legend</a:t>
            </a:r>
            <a:endParaRPr lang="en-US" dirty="0"/>
          </a:p>
        </p:txBody>
      </p:sp>
      <p:sp>
        <p:nvSpPr>
          <p:cNvPr id="3" name="Content Placeholder 2"/>
          <p:cNvSpPr>
            <a:spLocks noGrp="1"/>
          </p:cNvSpPr>
          <p:nvPr>
            <p:ph sz="quarter" idx="1"/>
          </p:nvPr>
        </p:nvSpPr>
        <p:spPr>
          <a:xfrm>
            <a:off x="838200" y="1447800"/>
            <a:ext cx="7772400" cy="4572000"/>
          </a:xfrm>
        </p:spPr>
        <p:txBody>
          <a:bodyPr/>
          <a:lstStyle/>
          <a:p>
            <a:r>
              <a:rPr lang="en-US" dirty="0" smtClean="0"/>
              <a:t>This kid doesn’t skate around cars he skates under cars! Yes , seven year old Aniket Chindak was inspired to take up limbo-skating after seeing a girl skate under a car on TV . It took 3 months for him to get in the right position. He was 8 inches from the ground.WOW!</a:t>
            </a:r>
            <a:endParaRPr lang="en-US" dirty="0"/>
          </a:p>
        </p:txBody>
      </p:sp>
      <p:pic>
        <p:nvPicPr>
          <p:cNvPr id="25602" name="Picture 2" descr="C:\Users\dewayne\Pictures\LimboSkate2BARCROFT_450x250.jpg"/>
          <p:cNvPicPr>
            <a:picLocks noChangeAspect="1" noChangeArrowheads="1"/>
          </p:cNvPicPr>
          <p:nvPr/>
        </p:nvPicPr>
        <p:blipFill>
          <a:blip r:embed="rId3" cstate="print"/>
          <a:srcRect/>
          <a:stretch>
            <a:fillRect/>
          </a:stretch>
        </p:blipFill>
        <p:spPr bwMode="auto">
          <a:xfrm>
            <a:off x="2209800" y="3962400"/>
            <a:ext cx="4597400" cy="25527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43000"/>
          </a:xfrm>
        </p:spPr>
        <p:txBody>
          <a:bodyPr>
            <a:normAutofit fontScale="90000"/>
          </a:bodyPr>
          <a:lstStyle/>
          <a:p>
            <a:pPr algn="ctr"/>
            <a:r>
              <a:rPr lang="en-US" dirty="0" smtClean="0"/>
              <a:t>             Seedling Surprise					</a:t>
            </a:r>
            <a:endParaRPr lang="en-US" dirty="0"/>
          </a:p>
        </p:txBody>
      </p:sp>
      <p:sp>
        <p:nvSpPr>
          <p:cNvPr id="3" name="Content Placeholder 2"/>
          <p:cNvSpPr>
            <a:spLocks noGrp="1"/>
          </p:cNvSpPr>
          <p:nvPr>
            <p:ph sz="quarter" idx="1"/>
          </p:nvPr>
        </p:nvSpPr>
        <p:spPr>
          <a:xfrm>
            <a:off x="4267200" y="1447800"/>
            <a:ext cx="4419600" cy="4572000"/>
          </a:xfrm>
        </p:spPr>
        <p:txBody>
          <a:bodyPr/>
          <a:lstStyle/>
          <a:p>
            <a:r>
              <a:rPr lang="en-US" dirty="0" smtClean="0"/>
              <a:t>Justin Martin had a wreck and was thrown into a pasture . He suffered many broken bones, and had 4 surgeries. After his injuries healed there was still a lump in his arm, and it really hurt so he returned to the hospital. In a final operation, doctors removed a cocklebur plant, complete with a stem and bloom that had been growing in his arm.</a:t>
            </a:r>
          </a:p>
        </p:txBody>
      </p:sp>
      <p:pic>
        <p:nvPicPr>
          <p:cNvPr id="10248" name="Picture 8" descr="Common Cocklebur"/>
          <p:cNvPicPr>
            <a:picLocks noChangeAspect="1" noChangeArrowheads="1"/>
          </p:cNvPicPr>
          <p:nvPr/>
        </p:nvPicPr>
        <p:blipFill>
          <a:blip r:embed="rId3" cstate="print"/>
          <a:srcRect/>
          <a:stretch>
            <a:fillRect/>
          </a:stretch>
        </p:blipFill>
        <p:spPr bwMode="auto">
          <a:xfrm>
            <a:off x="790758" y="1828800"/>
            <a:ext cx="3208421" cy="35052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Arm Art</a:t>
            </a:r>
            <a:endParaRPr lang="en-US" dirty="0"/>
          </a:p>
        </p:txBody>
      </p:sp>
      <p:sp>
        <p:nvSpPr>
          <p:cNvPr id="3" name="Content Placeholder 2"/>
          <p:cNvSpPr>
            <a:spLocks noGrp="1"/>
          </p:cNvSpPr>
          <p:nvPr>
            <p:ph sz="quarter" idx="1"/>
          </p:nvPr>
        </p:nvSpPr>
        <p:spPr/>
        <p:txBody>
          <a:bodyPr/>
          <a:lstStyle/>
          <a:p>
            <a:r>
              <a:rPr lang="en-US" dirty="0" smtClean="0"/>
              <a:t>For Australian artist Stelios Aracdiou 2 ears aren’t enough. He has a 3</a:t>
            </a:r>
            <a:r>
              <a:rPr lang="en-US" baseline="30000" dirty="0" smtClean="0"/>
              <a:t>rd</a:t>
            </a:r>
            <a:r>
              <a:rPr lang="en-US" dirty="0"/>
              <a:t> </a:t>
            </a:r>
            <a:r>
              <a:rPr lang="en-US" dirty="0" smtClean="0"/>
              <a:t>, on his arm! He got a artificial ear implanted on his arm &amp; plans to get a microphone to transmit what is happening on the internet. In the past he has attached a third artificial hand to one arm, and even swallowed a camera to study his stomach.</a:t>
            </a:r>
          </a:p>
        </p:txBody>
      </p:sp>
      <p:pic>
        <p:nvPicPr>
          <p:cNvPr id="6146" name="Picture 2" descr="http://img.dailymail.co.uk/i/pix/2007/10_02/earweirdNNP1110_468x335.jpg"/>
          <p:cNvPicPr>
            <a:picLocks noChangeAspect="1" noChangeArrowheads="1"/>
          </p:cNvPicPr>
          <p:nvPr/>
        </p:nvPicPr>
        <p:blipFill>
          <a:blip r:embed="rId3" cstate="print"/>
          <a:srcRect/>
          <a:stretch>
            <a:fillRect/>
          </a:stretch>
        </p:blipFill>
        <p:spPr bwMode="auto">
          <a:xfrm>
            <a:off x="1676400" y="4191000"/>
            <a:ext cx="2819400" cy="2018161"/>
          </a:xfrm>
          <a:prstGeom prst="rect">
            <a:avLst/>
          </a:prstGeom>
          <a:noFill/>
        </p:spPr>
      </p:pic>
      <p:pic>
        <p:nvPicPr>
          <p:cNvPr id="8194" name="Picture 2" descr="See full size image">
            <a:hlinkClick r:id="rId4"/>
          </p:cNvPr>
          <p:cNvPicPr>
            <a:picLocks noChangeAspect="1" noChangeArrowheads="1"/>
          </p:cNvPicPr>
          <p:nvPr/>
        </p:nvPicPr>
        <p:blipFill>
          <a:blip r:embed="rId5" cstate="print"/>
          <a:srcRect/>
          <a:stretch>
            <a:fillRect/>
          </a:stretch>
        </p:blipFill>
        <p:spPr bwMode="auto">
          <a:xfrm>
            <a:off x="5257800" y="4114800"/>
            <a:ext cx="2514600" cy="19812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Hairball Horror</a:t>
            </a:r>
            <a:endParaRPr lang="en-US" dirty="0"/>
          </a:p>
        </p:txBody>
      </p:sp>
      <p:sp>
        <p:nvSpPr>
          <p:cNvPr id="3" name="Content Placeholder 2"/>
          <p:cNvSpPr>
            <a:spLocks noGrp="1"/>
          </p:cNvSpPr>
          <p:nvPr>
            <p:ph sz="quarter" idx="1"/>
          </p:nvPr>
        </p:nvSpPr>
        <p:spPr/>
        <p:txBody>
          <a:bodyPr/>
          <a:lstStyle/>
          <a:p>
            <a:r>
              <a:rPr lang="en-US" dirty="0" smtClean="0"/>
              <a:t>This is a big one! No, really,  a teenager one day at school complained about stomach pains, vomiting, and weight loss. She was rushed to the hospital where doctors scanned her stomach and discovered it was blocked by a giant hairball. In the end she did admit she had been eating her hair for the past five years.</a:t>
            </a:r>
            <a:endParaRPr lang="en-US" dirty="0"/>
          </a:p>
        </p:txBody>
      </p:sp>
      <p:pic>
        <p:nvPicPr>
          <p:cNvPr id="4098" name="Picture 2" descr="http://www.sondrak.com/archive/skpics2/hairball.jpg"/>
          <p:cNvPicPr>
            <a:picLocks noChangeAspect="1" noChangeArrowheads="1"/>
          </p:cNvPicPr>
          <p:nvPr/>
        </p:nvPicPr>
        <p:blipFill>
          <a:blip r:embed="rId3" cstate="print"/>
          <a:srcRect/>
          <a:stretch>
            <a:fillRect/>
          </a:stretch>
        </p:blipFill>
        <p:spPr bwMode="auto">
          <a:xfrm>
            <a:off x="3048000" y="3581400"/>
            <a:ext cx="3276600" cy="2457450"/>
          </a:xfrm>
          <a:prstGeom prst="rect">
            <a:avLst/>
          </a:prstGeom>
          <a:noFill/>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Brick Obama</a:t>
            </a:r>
            <a:endParaRPr lang="en-US" dirty="0"/>
          </a:p>
        </p:txBody>
      </p:sp>
      <p:sp>
        <p:nvSpPr>
          <p:cNvPr id="3" name="Content Placeholder 2"/>
          <p:cNvSpPr>
            <a:spLocks noGrp="1"/>
          </p:cNvSpPr>
          <p:nvPr>
            <p:ph sz="quarter" idx="1"/>
          </p:nvPr>
        </p:nvSpPr>
        <p:spPr>
          <a:xfrm>
            <a:off x="914400" y="1447800"/>
            <a:ext cx="3048000" cy="4876800"/>
          </a:xfrm>
        </p:spPr>
        <p:txBody>
          <a:bodyPr>
            <a:normAutofit/>
          </a:bodyPr>
          <a:lstStyle/>
          <a:p>
            <a:r>
              <a:rPr lang="en-US" dirty="0" smtClean="0"/>
              <a:t>I bet it took a long time for this one! This replica of Obama’s inaugural speech was made of Legos. The people were made of 30 to 40 blocks. It was made in LEGO land ,CA.  </a:t>
            </a:r>
            <a:endParaRPr lang="en-US" dirty="0"/>
          </a:p>
        </p:txBody>
      </p:sp>
      <p:sp>
        <p:nvSpPr>
          <p:cNvPr id="2050" name="AutoShape 2" descr="data:image/jpg;base64,/9j/4AAQSkZJRgABAQAAAQABAAD/2wCEAAkGBhQSERITERQUFRQWGR8XGBgWGBwaGBodIh8gHxweHBwgISYeGhkjHB0fIS8iJScpLCwuHR8xQTAqNSYsLSwBCQoKDgwOGg8PGiolHyQvLCw0LCopLywsLCwtLCosKiwsLCosMSwsKSwsLCkpLCwsLCwsLSwsLCwpLCwsLCwsKf/AABEIAFUAlgMBIgACEQEDEQH/xAAcAAABBQEBAQAAAAAAAAAAAAAGAAMEBQcCAQj/xAA6EAACAQIEBAQEAwYGAwAAAAABAhEDIQAEEjEFBiJBE1FhcQcygZFCobEUUmLB0fAVIzOC4fEkQ3L/xAAYAQADAQEAAAAAAAAAAAAAAAABAgMABP/EACcRAAICAQQBAwQDAAAAAAAAAAABAhEhAxIxQRNhwfAEIlGRFDKB/9oADAMBAAIRAxEAPwA/5G58/wAQaoNKqEUGdVz9P7iMGGPkXl3mivkqmqjUZAdwBIO3Y2n13x9Ock8xrncpTrBgWIGsAEAN6T/InvjdCpl9GPCuMy+InxDr5OadLSC1RgGO4Aj0I/7wJ1fjhnIUMqKygMSgDKwgGTe3+09yMLuzQbRvBXHJTGNZ743M6FdKQ0gPTDqRaB0kyJN9/vio5R5xzlFyKdXxaNWT4lTUSkSbgk6ZaxN5nzjAerGKtsHJvRTFVzA2lKRDaT49ITMbuAR7EEjGXZ74n5moyI2lGRiZVrEzAIIGwnYyDN8Tk5qrZzKlswoAFSKZHTqgdVh2G095PkcGGqpcGo1QrjwriryPNuXqU9ZbQBGoNA0zbfYgG0icPZnjKFCaL02N41GAfb96/ri24BMK45K4pKHN6BahrAIyuEABJBY7AtEKSQReBbfFzkc14izBUixBvB9xgqd8AaEVxwUxKKY4jDqQriRimODTw7m6wpqWMwPLFTW5vyijUayxtae/pE4bfQjiTWTHBp4kZautVFemdSsJBHcYpebOZEyVLWRqYmFHa/c/wg/fD76JuBPKYWMcHxVz4LlRRI1fjuBMmFggx6XtGFhP5ETeNme5PKrUJZtemNqYDHV7FhYn9e+NZ5V5qTheVqItZapZlIplGVl1fMSbgwbQD9RjKuFZ8KmloILbG0juPIj0xYZNqbEqrKxcgAMQL2vqGwgY54xOkK+eOL/teSy2Y0mar3EzchhewBMp5YCnoFQBcnUIETB7CB7kRbtglzaH/BREzRqyPpVYD8nxU1aeYMPoZlBBDEqDfqA1KBqBg7xvjnlGTeBqKvMZ0mVZQt5a0E/czHpf9MdcG4y2WZnEmRGk7H1PY4XE8uxphyVk+qaie+3YWt2n1OKqg4nrEi4m/wB7eUzg+NNbWCqDvknJrnK48W6IpqML3AIAHrLMO+y4Ns7WLGdJgCABAAAFgB28sC/wtKGnnPDHXCKTF9P+YSB6Eqv2GLzNUQpPn1fl/XDRShhDJFbzBwvxaTaQRUUEowtcA2Po231GJ+X5g8HLUUpVU6EVV0TNx8xLHTqkajC9gN74bqL2/vt/XGW5jNNTqMtN2UI7aQGIC37fYYWac1SdGaSD+nzdVVgCxHUGZluJ7yuxMRv/ANGfL/xky6UyK4qEz+BVMW3mRIN/Mj13xlvHOBGhk8tmvFJeoFY+ZNQa/aFAj13wKVaxJ+Yn74bTTjjoVo+kuJ/FCmaaPRU+G6FgzEBpBIiASFNt74zfOc7MsijUKM0nTfRLESJm53vI9r4z7L8TqKoAqwAIA3I3NjHn698cV86WuYuItYWEDbvjbZN2Zmj5XmGtmw/7TLIq9TKTsNlF7KSZPt7YqOMcSZyFCCFsEAPpN9yTN7+npgU4dx2rSDKjQrRII9x/P7geWJeUzwZahdwLWBMFid/tcj3GJPTe62HqkG/InxKq0MwKWYao9GCFp9I0ntcmdI8r+wxXc28zHNZjxqnT2UdgJML5GJxAyvA9NAVru5UFlBgKJtOxut/Q4rn1vqXtsA8L2OzH0+nph/JvVfgXZQz+2juQe+3/AD3wsVjIy3uo8wTH3wsNQ1FzwfiFTJEsGIDQSsEq0HYjv/3scaEPisjUqAoUkpVGGl6YRWUNPzAsCdEX8xfffA6Ph5xGuyxkyogjUQix3GxmJwS8L+DtZCGqAMRsP8xQPsL7fnim7BmqeCHnswlXI5qnpClgxhVgTAbpWwiRsIGATgtBkYKxCo0jqeFn6XU2idsaLxbkKrQCE06zKxKtpmQb7GQ2kiIN9iD6+0vhvXrUSELUzuFr0w584DiGH1k4m84NQJZvk9ToZ7KT0imQQw9CNVv4iPqbxa8uchUGvXIZEMFGLJqkbyokR+fkRgty/Aa+Xo6M5SpEUlAQUqjkt76Qpm5N2n0vi04HwjLZxWVKtZYAlDYrHkzFifL2wdk6vo26N0zrJcFp5bLCnlQKYU9WneSS0Fj1NAI3P0wMZ5jMm5hje5tONS4hwweCwE9IJ3Mk73nUT9CMZ/mcgJIU6jtEGb723wIxb5GckDDO+s3GkBREWkicEfDuUcpWy7161BatSQpG0WBBtF4j3Fu848rZEUifGCpt87QR2EiZH2xTcu/FGgtZ8syutKodK1F0nq2BI6TcWBkxa2GcW2G0lwTOZeIIMtRy9ShSFKnAFNZaSqjRqLS1hbfY98UeZz+Q8LQMlSVtRbVovcg+dwAIC7Q3mJJ/Q5jyoH+ZorhRJb9n0sB/FMgn13PrjzO84ZcLK5ZGVrdSrf6QfzwHFrljKUWv6v8AZl2dydKuxfwlZoloLrABhSbEXEYsqXw6potNmanLqH0MrGAQCPlqhiL7gE72GDipxLh7qGOUphryNCDytqEHv+WIHEeI5M0wKGX0EiJ1sAAdxA3v6jYewnNS6YtRb4f7BvLciUK7OirSBS803rISOkSA4cRLAXi4O4vjqv8ACUQdDRYnqg+/VIMW/dxMzPN7ZenUo5daaBwGJ1v4lMgCGDm+npHTB3OFn89mf2QLWrV28RFZ0DqVVSZAvtBAJMjviUntq5G2IHMr8OWfrVegMQSrElgN4B09J2Bn+uGODclZk+J4lLw+nTFRdUkgi0yIHv5Yk8s8VVcwxDViCjBBI1E2iZBHby7jBtW4lTI/1agMwYFOQbSIiO/Yf0wzlLqg7aeMgPX5INGlrpvSJL6WSog1C02LqQV/+T39LLBaOKUZP/k5ge3hD9VGFhlKfp8/w1GiZvnnKh/nrP60xCD7kavzw5T56yxFqv0emwP3FsZBU4xpBJRABVFNpbYE79r72w/R4k4MHSIraDC/h7bzexxWxTUqnP8ARkAU2bvNgB6if7vgO4nzrW8V1V3AkGIFp2v3I2mPLA8a5bRrJJPiL6Wg7Yi51wKkllA0rv6Wxss2AnynOOZdWHiOsXmeq8W+h8sVef5kzXiEGs+n38zftPbDOWyroCYMFfmgxYkn6+npiNmypa+8kQf0+mHh6AtLkm57mkZdSaj1KlQ38FHZT2YF3AOkT2W5HcA3Es18Vc6dQpMtFCNIFNbgejNLE+pM4KsomQqZlsxVK1KrwwSqwIS2yodxAtM7dsFHFOG8PzKlqmTyw1D50UofcFSJt3xXhAz0YLWrlpZyWJuSTJP1PfF/wAZesC1QU1dRpVYgbEggbG/c3mMUdegq16lMSUDMBO5UG3bfT3jHJyDAiCBPkSY/nibW5mUnE02kARVAYHUIPpvHuP8AnyxznqqhVBOxMbD1vgL4bmmMB3caD81NZFxphzIHkAe044rcUral1lgAZkGzEQZtuIIP1xlBXgzm2shxQzildJYAxN4vt/PEliqqoZGmNybNYmR5dIsNzfARnRJlmGoiykAGxsZ+WZA8j374KOF1jXU6QVeFU2AEmACp3e9oB9SDMCWtF8ofSa4ZD4lwBareKWamzdIDQLWAIGkmIsd/5YdzfD6wZEdlqIqKsuxDgyACFsWC/htsIgYn0KbIblPDZrT07iy6VkmYm7djHc49qgzTTUYsJYlg5gkgbGBOkTEX6dzjnu3TLOKoqMlymaLkjMGZIK+ERMbE9RAAnVfthrOZavqAARhcahNj9pDGNQPe956Rd5KmrU51U5MsSykDUPQiATbaxlvp5nVPSqljp1E6iQYY9IDLsO1onU38OCpPsXYq5KfKcoZtn0qKbELJAq6WAnuNJ2OFjROAZ5aSICpkJEg6jBJMnsSd/t9Fi8Itq2SeHRm3GEFVcwgIHiaHUzPUCCf1OHa+d/1DPzFXEDuPm39ScV1PHZOOtaSOfyMuK+cRNRJmagYWsNdrE9tsUfEeLM5pVaYClAbMAYKvIkbESAYNsO1KdJqbL/7Im5MWMiO0f1OK+mgAjzGCtKzOZquX46mey1PM0VVQoYZmnsEclTK2PS3URNiJB+WMNHKLVRS6gB1kCAXBbqU/xNDQN7XjzyjlTmirkqoqU4YfLUpt8rr3Vh+h7G+NS4lxZDR/a8uA9FwhAOqabABWDEQFqLAFrkQRjjnGso64O8MFuL8kPrWpQILKdQWrM2IMexkR9pmYruOc0VgopMlSnUb5pkCP4D3E7k+owecDr+LSDqQdRP8ApkMyxYiYlbmSSSOrf8OOKnDKWYQI51DqgaiuuJAKaiYNmbpkDbzkeR8M2xVcTI3TWxNTVMWIIt3Ek79xiUqKVWSVsLSTNye5Hp/Zxd8d5RaizVKJetQkq0HrE9z+8rfvCJiLRiEcixAJiGaDq09K6pBPcFiCJ8ljFYtNWiMk06YxmaBKk3YMAwJYMSJAvFrTt7xN8eLVIECE/FIkfWJnYiAO3nh6rRgN4S6qayS+kTuBO23UIG4keWOq+ZZkMEX0l9TKSsWMxdLjc/cTeiyJSo8EBmpySCQCpvLHvJBAAuNUTYET2c4dUqU2L0HIJOkgDUYBH+1t+/l9mnbS8F0LiWDCoGEkgapIgm14F9W9sPZ15JZSNIT5gpKk2kqZs0GC29hgVgayzTmc09fi6CYA1oVmYiRurQDJgRI7QTibR44GBZmopBA0MpWIBKtpBKiVAaw3kbGcDq1YJIcgmYZjPSZn1BAP1uYwxmkkz1RZTqYEgXuQCCTCmwBtAnCS012NGbXAVHJdKGo03Ck6WKw9hpK6tQHvJnt2t14cqDqVgNKk36STLaDIBJhhqmY0L54z/h+Zq0WVsq7AwQSJC9/P6ERPbF3xLmGtUpoCwXSoVnYmWPdiTNz54RfTy56HlrIJznJJJNyceYzupxApTVkrdbMZUTAA7lgY1E9r2gzeMLHRaRDJY5WlNWkhNn1TFiIWcVme4hppsI6g8ap7RYRGPMLFZtrgWKTRSnNuQVLEgmYN77T7xbDjr4egrMlZM7bny7WwsLEE8WUY1RMvJ/FM4KeQ+NNQzK0SoqUMwy06lNtjfpYfuupuCMe4WF7CHPGMgcvnGy1FgFeuFkrMA0UIgAhZGoXiZE2OCnl/gFN6Yq1ApeoAzBFFNL3HSLg9iZvfzjCwsQik2yzwlRe0OD0FYstJAxiWiWPqSe/rgQ5y5Ey7hNI8NdRbSoA3KIfpsR5X85wsLG1PtjaND7pUwf4nyDTpUy1Oo8O9OnDQwActJ7dQ0biO3lduhypTfKCtVJcq9Ro2ElQ1rwuwsLGNu2FhYhHUk4xt/j3Ly04q8fMAYtIsskrYoICxuAZMGDbzG97HDbZca2pCQqt4cA2J/egz3vG3thYWO2cnuaOSMVtTJmbyQCIrEuxltRsdOlekkXMRYyPY4byWVV5L3vAvt3P649wsd2lFU387OfU4S9X7E3Of5aFt4G2BHNZ56hlj7DsMLCxH6qTTSBAjajhYWFjkLn//2Q==">
            <a:hlinkClick r:id="rId3"/>
          </p:cNvPr>
          <p:cNvSpPr>
            <a:spLocks noChangeAspect="1" noChangeArrowheads="1"/>
          </p:cNvSpPr>
          <p:nvPr/>
        </p:nvSpPr>
        <p:spPr bwMode="auto">
          <a:xfrm>
            <a:off x="155575" y="-388938"/>
            <a:ext cx="1428750" cy="8096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2" name="AutoShape 4" descr="data:image/jpg;base64,/9j/4AAQSkZJRgABAQAAAQABAAD/2wCEAAkGBhQSERITERQUFRQWGR8XGBgWGBwaGBodIh8gHxweHBwgISYeGhkjHB0fIS8iJScpLCwuHR8xQTAqNSYsLSwBCQoKDgwOGg8PGiolHyQvLCw0LCopLywsLCwtLCosKiwsLCosMSwsKSwsLCkpLCwsLCwsLSwsLCwpLCwsLCwsKf/AABEIAFUAlgMBIgACEQEDEQH/xAAcAAABBQEBAQAAAAAAAAAAAAAGAAMEBQcCAQj/xAA6EAACAQIEBAQEAwYGAwAAAAABAhEDIQAEEjEFBiJBE1FhcQcygZFCobEUUmLB0fAVIzOC4fEkQ3L/xAAYAQADAQEAAAAAAAAAAAAAAAABAgMABP/EACcRAAICAQQBAwQDAAAAAAAAAAABAhEhAxIxQRNhwfAEIlGRFDKB/9oADAMBAAIRAxEAPwA/5G58/wAQaoNKqEUGdVz9P7iMGGPkXl3mivkqmqjUZAdwBIO3Y2n13x9Ock8xrncpTrBgWIGsAEAN6T/InvjdCpl9GPCuMy+InxDr5OadLSC1RgGO4Aj0I/7wJ1fjhnIUMqKygMSgDKwgGTe3+09yMLuzQbRvBXHJTGNZ743M6FdKQ0gPTDqRaB0kyJN9/vio5R5xzlFyKdXxaNWT4lTUSkSbgk6ZaxN5nzjAerGKtsHJvRTFVzA2lKRDaT49ITMbuAR7EEjGXZ74n5moyI2lGRiZVrEzAIIGwnYyDN8Tk5qrZzKlswoAFSKZHTqgdVh2G095PkcGGqpcGo1QrjwriryPNuXqU9ZbQBGoNA0zbfYgG0icPZnjKFCaL02N41GAfb96/ri24BMK45K4pKHN6BahrAIyuEABJBY7AtEKSQReBbfFzkc14izBUixBvB9xgqd8AaEVxwUxKKY4jDqQriRimODTw7m6wpqWMwPLFTW5vyijUayxtae/pE4bfQjiTWTHBp4kZautVFemdSsJBHcYpebOZEyVLWRqYmFHa/c/wg/fD76JuBPKYWMcHxVz4LlRRI1fjuBMmFggx6XtGFhP5ETeNme5PKrUJZtemNqYDHV7FhYn9e+NZ5V5qTheVqItZapZlIplGVl1fMSbgwbQD9RjKuFZ8KmloILbG0juPIj0xYZNqbEqrKxcgAMQL2vqGwgY54xOkK+eOL/teSy2Y0mar3EzchhewBMp5YCnoFQBcnUIETB7CB7kRbtglzaH/BREzRqyPpVYD8nxU1aeYMPoZlBBDEqDfqA1KBqBg7xvjnlGTeBqKvMZ0mVZQt5a0E/czHpf9MdcG4y2WZnEmRGk7H1PY4XE8uxphyVk+qaie+3YWt2n1OKqg4nrEi4m/wB7eUzg+NNbWCqDvknJrnK48W6IpqML3AIAHrLMO+y4Ns7WLGdJgCABAAAFgB28sC/wtKGnnPDHXCKTF9P+YSB6Eqv2GLzNUQpPn1fl/XDRShhDJFbzBwvxaTaQRUUEowtcA2Po231GJ+X5g8HLUUpVU6EVV0TNx8xLHTqkajC9gN74bqL2/vt/XGW5jNNTqMtN2UI7aQGIC37fYYWac1SdGaSD+nzdVVgCxHUGZluJ7yuxMRv/ANGfL/xky6UyK4qEz+BVMW3mRIN/Mj13xlvHOBGhk8tmvFJeoFY+ZNQa/aFAj13wKVaxJ+Yn74bTTjjoVo+kuJ/FCmaaPRU+G6FgzEBpBIiASFNt74zfOc7MsijUKM0nTfRLESJm53vI9r4z7L8TqKoAqwAIA3I3NjHn698cV86WuYuItYWEDbvjbZN2Zmj5XmGtmw/7TLIq9TKTsNlF7KSZPt7YqOMcSZyFCCFsEAPpN9yTN7+npgU4dx2rSDKjQrRII9x/P7geWJeUzwZahdwLWBMFid/tcj3GJPTe62HqkG/InxKq0MwKWYao9GCFp9I0ntcmdI8r+wxXc28zHNZjxqnT2UdgJML5GJxAyvA9NAVru5UFlBgKJtOxut/Q4rn1vqXtsA8L2OzH0+nph/JvVfgXZQz+2juQe+3/AD3wsVjIy3uo8wTH3wsNQ1FzwfiFTJEsGIDQSsEq0HYjv/3scaEPisjUqAoUkpVGGl6YRWUNPzAsCdEX8xfffA6Ph5xGuyxkyogjUQix3GxmJwS8L+DtZCGqAMRsP8xQPsL7fnim7BmqeCHnswlXI5qnpClgxhVgTAbpWwiRsIGATgtBkYKxCo0jqeFn6XU2idsaLxbkKrQCE06zKxKtpmQb7GQ2kiIN9iD6+0vhvXrUSELUzuFr0w584DiGH1k4m84NQJZvk9ToZ7KT0imQQw9CNVv4iPqbxa8uchUGvXIZEMFGLJqkbyokR+fkRgty/Aa+Xo6M5SpEUlAQUqjkt76Qpm5N2n0vi04HwjLZxWVKtZYAlDYrHkzFifL2wdk6vo26N0zrJcFp5bLCnlQKYU9WneSS0Fj1NAI3P0wMZ5jMm5hje5tONS4hwweCwE9IJ3Mk73nUT9CMZ/mcgJIU6jtEGb723wIxb5GckDDO+s3GkBREWkicEfDuUcpWy7161BatSQpG0WBBtF4j3Fu848rZEUifGCpt87QR2EiZH2xTcu/FGgtZ8syutKodK1F0nq2BI6TcWBkxa2GcW2G0lwTOZeIIMtRy9ShSFKnAFNZaSqjRqLS1hbfY98UeZz+Q8LQMlSVtRbVovcg+dwAIC7Q3mJJ/Q5jyoH+ZorhRJb9n0sB/FMgn13PrjzO84ZcLK5ZGVrdSrf6QfzwHFrljKUWv6v8AZl2dydKuxfwlZoloLrABhSbEXEYsqXw6potNmanLqH0MrGAQCPlqhiL7gE72GDipxLh7qGOUphryNCDytqEHv+WIHEeI5M0wKGX0EiJ1sAAdxA3v6jYewnNS6YtRb4f7BvLciUK7OirSBS803rISOkSA4cRLAXi4O4vjqv8ACUQdDRYnqg+/VIMW/dxMzPN7ZenUo5daaBwGJ1v4lMgCGDm+npHTB3OFn89mf2QLWrV28RFZ0DqVVSZAvtBAJMjviUntq5G2IHMr8OWfrVegMQSrElgN4B09J2Bn+uGODclZk+J4lLw+nTFRdUkgi0yIHv5Yk8s8VVcwxDViCjBBI1E2iZBHby7jBtW4lTI/1agMwYFOQbSIiO/Yf0wzlLqg7aeMgPX5INGlrpvSJL6WSog1C02LqQV/+T39LLBaOKUZP/k5ge3hD9VGFhlKfp8/w1GiZvnnKh/nrP60xCD7kavzw5T56yxFqv0emwP3FsZBU4xpBJRABVFNpbYE79r72w/R4k4MHSIraDC/h7bzexxWxTUqnP8ARkAU2bvNgB6if7vgO4nzrW8V1V3AkGIFp2v3I2mPLA8a5bRrJJPiL6Wg7Yi51wKkllA0rv6Wxss2AnynOOZdWHiOsXmeq8W+h8sVef5kzXiEGs+n38zftPbDOWyroCYMFfmgxYkn6+npiNmypa+8kQf0+mHh6AtLkm57mkZdSaj1KlQ38FHZT2YF3AOkT2W5HcA3Es18Vc6dQpMtFCNIFNbgejNLE+pM4KsomQqZlsxVK1KrwwSqwIS2yodxAtM7dsFHFOG8PzKlqmTyw1D50UofcFSJt3xXhAz0YLWrlpZyWJuSTJP1PfF/wAZesC1QU1dRpVYgbEggbG/c3mMUdegq16lMSUDMBO5UG3bfT3jHJyDAiCBPkSY/nibW5mUnE02kARVAYHUIPpvHuP8AnyxznqqhVBOxMbD1vgL4bmmMB3caD81NZFxphzIHkAe044rcUral1lgAZkGzEQZtuIIP1xlBXgzm2shxQzildJYAxN4vt/PEliqqoZGmNybNYmR5dIsNzfARnRJlmGoiykAGxsZ+WZA8j374KOF1jXU6QVeFU2AEmACp3e9oB9SDMCWtF8ofSa4ZD4lwBareKWamzdIDQLWAIGkmIsd/5YdzfD6wZEdlqIqKsuxDgyACFsWC/htsIgYn0KbIblPDZrT07iy6VkmYm7djHc49qgzTTUYsJYlg5gkgbGBOkTEX6dzjnu3TLOKoqMlymaLkjMGZIK+ERMbE9RAAnVfthrOZavqAARhcahNj9pDGNQPe956Rd5KmrU51U5MsSykDUPQiATbaxlvp5nVPSqljp1E6iQYY9IDLsO1onU38OCpPsXYq5KfKcoZtn0qKbELJAq6WAnuNJ2OFjROAZ5aSICpkJEg6jBJMnsSd/t9Fi8Itq2SeHRm3GEFVcwgIHiaHUzPUCCf1OHa+d/1DPzFXEDuPm39ScV1PHZOOtaSOfyMuK+cRNRJmagYWsNdrE9tsUfEeLM5pVaYClAbMAYKvIkbESAYNsO1KdJqbL/7Im5MWMiO0f1OK+mgAjzGCtKzOZquX46mey1PM0VVQoYZmnsEclTK2PS3URNiJB+WMNHKLVRS6gB1kCAXBbqU/xNDQN7XjzyjlTmirkqoqU4YfLUpt8rr3Vh+h7G+NS4lxZDR/a8uA9FwhAOqabABWDEQFqLAFrkQRjjnGso64O8MFuL8kPrWpQILKdQWrM2IMexkR9pmYruOc0VgopMlSnUb5pkCP4D3E7k+owecDr+LSDqQdRP8ApkMyxYiYlbmSSSOrf8OOKnDKWYQI51DqgaiuuJAKaiYNmbpkDbzkeR8M2xVcTI3TWxNTVMWIIt3Ek79xiUqKVWSVsLSTNye5Hp/Zxd8d5RaizVKJetQkq0HrE9z+8rfvCJiLRiEcixAJiGaDq09K6pBPcFiCJ8ljFYtNWiMk06YxmaBKk3YMAwJYMSJAvFrTt7xN8eLVIECE/FIkfWJnYiAO3nh6rRgN4S6qayS+kTuBO23UIG4keWOq+ZZkMEX0l9TKSsWMxdLjc/cTeiyJSo8EBmpySCQCpvLHvJBAAuNUTYET2c4dUqU2L0HIJOkgDUYBH+1t+/l9mnbS8F0LiWDCoGEkgapIgm14F9W9sPZ15JZSNIT5gpKk2kqZs0GC29hgVgayzTmc09fi6CYA1oVmYiRurQDJgRI7QTibR44GBZmopBA0MpWIBKtpBKiVAaw3kbGcDq1YJIcgmYZjPSZn1BAP1uYwxmkkz1RZTqYEgXuQCCTCmwBtAnCS012NGbXAVHJdKGo03Ck6WKw9hpK6tQHvJnt2t14cqDqVgNKk36STLaDIBJhhqmY0L54z/h+Zq0WVsq7AwQSJC9/P6ERPbF3xLmGtUpoCwXSoVnYmWPdiTNz54RfTy56HlrIJznJJJNyceYzupxApTVkrdbMZUTAA7lgY1E9r2gzeMLHRaRDJY5WlNWkhNn1TFiIWcVme4hppsI6g8ap7RYRGPMLFZtrgWKTRSnNuQVLEgmYN77T7xbDjr4egrMlZM7bny7WwsLEE8WUY1RMvJ/FM4KeQ+NNQzK0SoqUMwy06lNtjfpYfuupuCMe4WF7CHPGMgcvnGy1FgFeuFkrMA0UIgAhZGoXiZE2OCnl/gFN6Yq1ApeoAzBFFNL3HSLg9iZvfzjCwsQik2yzwlRe0OD0FYstJAxiWiWPqSe/rgQ5y5Ey7hNI8NdRbSoA3KIfpsR5X85wsLG1PtjaND7pUwf4nyDTpUy1Oo8O9OnDQwActJ7dQ0biO3lduhypTfKCtVJcq9Ro2ElQ1rwuwsLGNu2FhYhHUk4xt/j3Ly04q8fMAYtIsskrYoICxuAZMGDbzG97HDbZca2pCQqt4cA2J/egz3vG3thYWO2cnuaOSMVtTJmbyQCIrEuxltRsdOlekkXMRYyPY4byWVV5L3vAvt3P649wsd2lFU387OfU4S9X7E3Of5aFt4G2BHNZ56hlj7DsMLCxH6qTTSBAjajhYWFjkLn//2Q==">
            <a:hlinkClick r:id="rId3"/>
          </p:cNvPr>
          <p:cNvSpPr>
            <a:spLocks noChangeAspect="1" noChangeArrowheads="1"/>
          </p:cNvSpPr>
          <p:nvPr/>
        </p:nvSpPr>
        <p:spPr bwMode="auto">
          <a:xfrm>
            <a:off x="155575" y="-388938"/>
            <a:ext cx="1428750" cy="8096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4" name="AutoShape 6" descr="data:image/jpg;base64,/9j/4AAQSkZJRgABAQAAAQABAAD/2wCEAAkGBhQSERITERQUFRQWGR8XGBgWGBwaGBodIh8gHxweHBwgISYeGhkjHB0fIS8iJScpLCwuHR8xQTAqNSYsLSwBCQoKDgwOGg8PGiolHyQvLCw0LCopLywsLCwtLCosKiwsLCosMSwsKSwsLCkpLCwsLCwsLSwsLCwpLCwsLCwsKf/AABEIAFUAlgMBIgACEQEDEQH/xAAcAAABBQEBAQAAAAAAAAAAAAAGAAMEBQcCAQj/xAA6EAACAQIEBAQEAwYGAwAAAAABAhEDIQAEEjEFBiJBE1FhcQcygZFCobEUUmLB0fAVIzOC4fEkQ3L/xAAYAQADAQEAAAAAAAAAAAAAAAABAgMABP/EACcRAAICAQQBAwQDAAAAAAAAAAABAhEhAxIxQRNhwfAEIlGRFDKB/9oADAMBAAIRAxEAPwA/5G58/wAQaoNKqEUGdVz9P7iMGGPkXl3mivkqmqjUZAdwBIO3Y2n13x9Ock8xrncpTrBgWIGsAEAN6T/InvjdCpl9GPCuMy+InxDr5OadLSC1RgGO4Aj0I/7wJ1fjhnIUMqKygMSgDKwgGTe3+09yMLuzQbRvBXHJTGNZ743M6FdKQ0gPTDqRaB0kyJN9/vio5R5xzlFyKdXxaNWT4lTUSkSbgk6ZaxN5nzjAerGKtsHJvRTFVzA2lKRDaT49ITMbuAR7EEjGXZ74n5moyI2lGRiZVrEzAIIGwnYyDN8Tk5qrZzKlswoAFSKZHTqgdVh2G095PkcGGqpcGo1QrjwriryPNuXqU9ZbQBGoNA0zbfYgG0icPZnjKFCaL02N41GAfb96/ri24BMK45K4pKHN6BahrAIyuEABJBY7AtEKSQReBbfFzkc14izBUixBvB9xgqd8AaEVxwUxKKY4jDqQriRimODTw7m6wpqWMwPLFTW5vyijUayxtae/pE4bfQjiTWTHBp4kZautVFemdSsJBHcYpebOZEyVLWRqYmFHa/c/wg/fD76JuBPKYWMcHxVz4LlRRI1fjuBMmFggx6XtGFhP5ETeNme5PKrUJZtemNqYDHV7FhYn9e+NZ5V5qTheVqItZapZlIplGVl1fMSbgwbQD9RjKuFZ8KmloILbG0juPIj0xYZNqbEqrKxcgAMQL2vqGwgY54xOkK+eOL/teSy2Y0mar3EzchhewBMp5YCnoFQBcnUIETB7CB7kRbtglzaH/BREzRqyPpVYD8nxU1aeYMPoZlBBDEqDfqA1KBqBg7xvjnlGTeBqKvMZ0mVZQt5a0E/czHpf9MdcG4y2WZnEmRGk7H1PY4XE8uxphyVk+qaie+3YWt2n1OKqg4nrEi4m/wB7eUzg+NNbWCqDvknJrnK48W6IpqML3AIAHrLMO+y4Ns7WLGdJgCABAAAFgB28sC/wtKGnnPDHXCKTF9P+YSB6Eqv2GLzNUQpPn1fl/XDRShhDJFbzBwvxaTaQRUUEowtcA2Po231GJ+X5g8HLUUpVU6EVV0TNx8xLHTqkajC9gN74bqL2/vt/XGW5jNNTqMtN2UI7aQGIC37fYYWac1SdGaSD+nzdVVgCxHUGZluJ7yuxMRv/ANGfL/xky6UyK4qEz+BVMW3mRIN/Mj13xlvHOBGhk8tmvFJeoFY+ZNQa/aFAj13wKVaxJ+Yn74bTTjjoVo+kuJ/FCmaaPRU+G6FgzEBpBIiASFNt74zfOc7MsijUKM0nTfRLESJm53vI9r4z7L8TqKoAqwAIA3I3NjHn698cV86WuYuItYWEDbvjbZN2Zmj5XmGtmw/7TLIq9TKTsNlF7KSZPt7YqOMcSZyFCCFsEAPpN9yTN7+npgU4dx2rSDKjQrRII9x/P7geWJeUzwZahdwLWBMFid/tcj3GJPTe62HqkG/InxKq0MwKWYao9GCFp9I0ntcmdI8r+wxXc28zHNZjxqnT2UdgJML5GJxAyvA9NAVru5UFlBgKJtOxut/Q4rn1vqXtsA8L2OzH0+nph/JvVfgXZQz+2juQe+3/AD3wsVjIy3uo8wTH3wsNQ1FzwfiFTJEsGIDQSsEq0HYjv/3scaEPisjUqAoUkpVGGl6YRWUNPzAsCdEX8xfffA6Ph5xGuyxkyogjUQix3GxmJwS8L+DtZCGqAMRsP8xQPsL7fnim7BmqeCHnswlXI5qnpClgxhVgTAbpWwiRsIGATgtBkYKxCo0jqeFn6XU2idsaLxbkKrQCE06zKxKtpmQb7GQ2kiIN9iD6+0vhvXrUSELUzuFr0w584DiGH1k4m84NQJZvk9ToZ7KT0imQQw9CNVv4iPqbxa8uchUGvXIZEMFGLJqkbyokR+fkRgty/Aa+Xo6M5SpEUlAQUqjkt76Qpm5N2n0vi04HwjLZxWVKtZYAlDYrHkzFifL2wdk6vo26N0zrJcFp5bLCnlQKYU9WneSS0Fj1NAI3P0wMZ5jMm5hje5tONS4hwweCwE9IJ3Mk73nUT9CMZ/mcgJIU6jtEGb723wIxb5GckDDO+s3GkBREWkicEfDuUcpWy7161BatSQpG0WBBtF4j3Fu848rZEUifGCpt87QR2EiZH2xTcu/FGgtZ8syutKodK1F0nq2BI6TcWBkxa2GcW2G0lwTOZeIIMtRy9ShSFKnAFNZaSqjRqLS1hbfY98UeZz+Q8LQMlSVtRbVovcg+dwAIC7Q3mJJ/Q5jyoH+ZorhRJb9n0sB/FMgn13PrjzO84ZcLK5ZGVrdSrf6QfzwHFrljKUWv6v8AZl2dydKuxfwlZoloLrABhSbEXEYsqXw6potNmanLqH0MrGAQCPlqhiL7gE72GDipxLh7qGOUphryNCDytqEHv+WIHEeI5M0wKGX0EiJ1sAAdxA3v6jYewnNS6YtRb4f7BvLciUK7OirSBS803rISOkSA4cRLAXi4O4vjqv8ACUQdDRYnqg+/VIMW/dxMzPN7ZenUo5daaBwGJ1v4lMgCGDm+npHTB3OFn89mf2QLWrV28RFZ0DqVVSZAvtBAJMjviUntq5G2IHMr8OWfrVegMQSrElgN4B09J2Bn+uGODclZk+J4lLw+nTFRdUkgi0yIHv5Yk8s8VVcwxDViCjBBI1E2iZBHby7jBtW4lTI/1agMwYFOQbSIiO/Yf0wzlLqg7aeMgPX5INGlrpvSJL6WSog1C02LqQV/+T39LLBaOKUZP/k5ge3hD9VGFhlKfp8/w1GiZvnnKh/nrP60xCD7kavzw5T56yxFqv0emwP3FsZBU4xpBJRABVFNpbYE79r72w/R4k4MHSIraDC/h7bzexxWxTUqnP8ARkAU2bvNgB6if7vgO4nzrW8V1V3AkGIFp2v3I2mPLA8a5bRrJJPiL6Wg7Yi51wKkllA0rv6Wxss2AnynOOZdWHiOsXmeq8W+h8sVef5kzXiEGs+n38zftPbDOWyroCYMFfmgxYkn6+npiNmypa+8kQf0+mHh6AtLkm57mkZdSaj1KlQ38FHZT2YF3AOkT2W5HcA3Es18Vc6dQpMtFCNIFNbgejNLE+pM4KsomQqZlsxVK1KrwwSqwIS2yodxAtM7dsFHFOG8PzKlqmTyw1D50UofcFSJt3xXhAz0YLWrlpZyWJuSTJP1PfF/wAZesC1QU1dRpVYgbEggbG/c3mMUdegq16lMSUDMBO5UG3bfT3jHJyDAiCBPkSY/nibW5mUnE02kARVAYHUIPpvHuP8AnyxznqqhVBOxMbD1vgL4bmmMB3caD81NZFxphzIHkAe044rcUral1lgAZkGzEQZtuIIP1xlBXgzm2shxQzildJYAxN4vt/PEliqqoZGmNybNYmR5dIsNzfARnRJlmGoiykAGxsZ+WZA8j374KOF1jXU6QVeFU2AEmACp3e9oB9SDMCWtF8ofSa4ZD4lwBareKWamzdIDQLWAIGkmIsd/5YdzfD6wZEdlqIqKsuxDgyACFsWC/htsIgYn0KbIblPDZrT07iy6VkmYm7djHc49qgzTTUYsJYlg5gkgbGBOkTEX6dzjnu3TLOKoqMlymaLkjMGZIK+ERMbE9RAAnVfthrOZavqAARhcahNj9pDGNQPe956Rd5KmrU51U5MsSykDUPQiATbaxlvp5nVPSqljp1E6iQYY9IDLsO1onU38OCpPsXYq5KfKcoZtn0qKbELJAq6WAnuNJ2OFjROAZ5aSICpkJEg6jBJMnsSd/t9Fi8Itq2SeHRm3GEFVcwgIHiaHUzPUCCf1OHa+d/1DPzFXEDuPm39ScV1PHZOOtaSOfyMuK+cRNRJmagYWsNdrE9tsUfEeLM5pVaYClAbMAYKvIkbESAYNsO1KdJqbL/7Im5MWMiO0f1OK+mgAjzGCtKzOZquX46mey1PM0VVQoYZmnsEclTK2PS3URNiJB+WMNHKLVRS6gB1kCAXBbqU/xNDQN7XjzyjlTmirkqoqU4YfLUpt8rr3Vh+h7G+NS4lxZDR/a8uA9FwhAOqabABWDEQFqLAFrkQRjjnGso64O8MFuL8kPrWpQILKdQWrM2IMexkR9pmYruOc0VgopMlSnUb5pkCP4D3E7k+owecDr+LSDqQdRP8ApkMyxYiYlbmSSSOrf8OOKnDKWYQI51DqgaiuuJAKaiYNmbpkDbzkeR8M2xVcTI3TWxNTVMWIIt3Ek79xiUqKVWSVsLSTNye5Hp/Zxd8d5RaizVKJetQkq0HrE9z+8rfvCJiLRiEcixAJiGaDq09K6pBPcFiCJ8ljFYtNWiMk06YxmaBKk3YMAwJYMSJAvFrTt7xN8eLVIECE/FIkfWJnYiAO3nh6rRgN4S6qayS+kTuBO23UIG4keWOq+ZZkMEX0l9TKSsWMxdLjc/cTeiyJSo8EBmpySCQCpvLHvJBAAuNUTYET2c4dUqU2L0HIJOkgDUYBH+1t+/l9mnbS8F0LiWDCoGEkgapIgm14F9W9sPZ15JZSNIT5gpKk2kqZs0GC29hgVgayzTmc09fi6CYA1oVmYiRurQDJgRI7QTibR44GBZmopBA0MpWIBKtpBKiVAaw3kbGcDq1YJIcgmYZjPSZn1BAP1uYwxmkkz1RZTqYEgXuQCCTCmwBtAnCS012NGbXAVHJdKGo03Ck6WKw9hpK6tQHvJnt2t14cqDqVgNKk36STLaDIBJhhqmY0L54z/h+Zq0WVsq7AwQSJC9/P6ERPbF3xLmGtUpoCwXSoVnYmWPdiTNz54RfTy56HlrIJznJJJNyceYzupxApTVkrdbMZUTAA7lgY1E9r2gzeMLHRaRDJY5WlNWkhNn1TFiIWcVme4hppsI6g8ap7RYRGPMLFZtrgWKTRSnNuQVLEgmYN77T7xbDjr4egrMlZM7bny7WwsLEE8WUY1RMvJ/FM4KeQ+NNQzK0SoqUMwy06lNtjfpYfuupuCMe4WF7CHPGMgcvnGy1FgFeuFkrMA0UIgAhZGoXiZE2OCnl/gFN6Yq1ApeoAzBFFNL3HSLg9iZvfzjCwsQik2yzwlRe0OD0FYstJAxiWiWPqSe/rgQ5y5Ey7hNI8NdRbSoA3KIfpsR5X85wsLG1PtjaND7pUwf4nyDTpUy1Oo8O9OnDQwActJ7dQ0biO3lduhypTfKCtVJcq9Ro2ElQ1rwuwsLGNu2FhYhHUk4xt/j3Ly04q8fMAYtIsskrYoICxuAZMGDbzG97HDbZca2pCQqt4cA2J/egz3vG3thYWO2cnuaOSMVtTJmbyQCIrEuxltRsdOlekkXMRYyPY4byWVV5L3vAvt3P649wsd2lFU387OfU4S9X7E3Of5aFt4G2BHNZ56hlj7DsMLCxH6qTTSBAjajhYWFjkLn//2Q==">
            <a:hlinkClick r:id="rId3"/>
          </p:cNvPr>
          <p:cNvSpPr>
            <a:spLocks noChangeAspect="1" noChangeArrowheads="1"/>
          </p:cNvSpPr>
          <p:nvPr/>
        </p:nvSpPr>
        <p:spPr bwMode="auto">
          <a:xfrm>
            <a:off x="155575" y="-388938"/>
            <a:ext cx="1428750" cy="8096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56" name="Picture 8" descr="http://www.likecool.com/Gear/Other/Lego%20Obama%20Inaugurated/Lego-Obama-Inaugurated.jpg"/>
          <p:cNvPicPr>
            <a:picLocks noChangeAspect="1" noChangeArrowheads="1"/>
          </p:cNvPicPr>
          <p:nvPr/>
        </p:nvPicPr>
        <p:blipFill>
          <a:blip r:embed="rId4" cstate="print"/>
          <a:srcRect/>
          <a:stretch>
            <a:fillRect/>
          </a:stretch>
        </p:blipFill>
        <p:spPr bwMode="auto">
          <a:xfrm>
            <a:off x="4191000" y="990600"/>
            <a:ext cx="4207238" cy="49530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5852" name="Picture 12" descr="http://www.ultraswank.net/wp_uswank/wp-content/uploads/images/the-end-1.jpg"/>
          <p:cNvPicPr>
            <a:picLocks noGrp="1" noChangeAspect="1" noChangeArrowheads="1"/>
          </p:cNvPicPr>
          <p:nvPr>
            <p:ph sz="quarter" idx="1"/>
          </p:nvPr>
        </p:nvPicPr>
        <p:blipFill>
          <a:blip r:embed="rId3" cstate="print"/>
          <a:srcRect/>
          <a:stretch>
            <a:fillRect/>
          </a:stretch>
        </p:blipFill>
        <p:spPr bwMode="auto">
          <a:xfrm>
            <a:off x="-1" y="0"/>
            <a:ext cx="9083243" cy="6858000"/>
          </a:xfrm>
          <a:prstGeom prst="rect">
            <a:avLst/>
          </a:prstGeom>
          <a:noFill/>
        </p:spPr>
      </p:pic>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611</TotalTime>
  <Words>488</Words>
  <Application>Microsoft Office PowerPoint</Application>
  <PresentationFormat>On-screen Show (4:3)</PresentationFormat>
  <Paragraphs>27</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Equity</vt:lpstr>
      <vt:lpstr>Ripley’s Believe It or Not</vt:lpstr>
      <vt:lpstr>About Robert Ripley</vt:lpstr>
      <vt:lpstr>Slide 3</vt:lpstr>
      <vt:lpstr>Limbo Legend</vt:lpstr>
      <vt:lpstr>             Seedling Surprise     </vt:lpstr>
      <vt:lpstr>Arm Art</vt:lpstr>
      <vt:lpstr>Hairball Horror</vt:lpstr>
      <vt:lpstr>Brick Obama</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Ripley’s Believe It or Not</dc:title>
  <dc:creator>dewayne</dc:creator>
  <cp:lastModifiedBy>dewayne</cp:lastModifiedBy>
  <cp:revision>54</cp:revision>
  <dcterms:created xsi:type="dcterms:W3CDTF">2010-09-18T23:05:45Z</dcterms:created>
  <dcterms:modified xsi:type="dcterms:W3CDTF">2010-09-23T01:28:15Z</dcterms:modified>
</cp:coreProperties>
</file>