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5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DD43-8301-4660-97E0-366715EB420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74D1-88FE-48DE-871F-5DE5F7CA1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DD43-8301-4660-97E0-366715EB420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74D1-88FE-48DE-871F-5DE5F7CA1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DD43-8301-4660-97E0-366715EB420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74D1-88FE-48DE-871F-5DE5F7CA1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DD43-8301-4660-97E0-366715EB420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74D1-88FE-48DE-871F-5DE5F7CA1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DD43-8301-4660-97E0-366715EB420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74D1-88FE-48DE-871F-5DE5F7CA1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DD43-8301-4660-97E0-366715EB420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74D1-88FE-48DE-871F-5DE5F7CA1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DD43-8301-4660-97E0-366715EB420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74D1-88FE-48DE-871F-5DE5F7CA1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DD43-8301-4660-97E0-366715EB420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BB74D1-88FE-48DE-871F-5DE5F7CA17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DD43-8301-4660-97E0-366715EB420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74D1-88FE-48DE-871F-5DE5F7CA1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DD43-8301-4660-97E0-366715EB420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BB74D1-88FE-48DE-871F-5DE5F7CA1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E4CDD43-8301-4660-97E0-366715EB420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B74D1-88FE-48DE-871F-5DE5F7CA1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E4CDD43-8301-4660-97E0-366715EB420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BB74D1-88FE-48DE-871F-5DE5F7CA1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857192">
            <a:off x="2319819" y="1906690"/>
            <a:ext cx="5496775" cy="2214682"/>
          </a:xfrm>
        </p:spPr>
        <p:txBody>
          <a:bodyPr>
            <a:normAutofit/>
          </a:bodyPr>
          <a:lstStyle/>
          <a:p>
            <a:r>
              <a:rPr lang="en-US" dirty="0" smtClean="0"/>
              <a:t>PREFIXNESS</a:t>
            </a:r>
            <a:br>
              <a:rPr lang="en-US" dirty="0" smtClean="0"/>
            </a:br>
            <a:r>
              <a:rPr smtClean="0"/>
              <a:t/>
            </a:r>
            <a:br>
              <a:rPr smtClean="0"/>
            </a:br>
            <a:r>
              <a:rPr smtClean="0"/>
              <a:t>BY JAMISON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prefix goes at the beginning of a word</a:t>
            </a:r>
            <a:endParaRPr lang="en-US" dirty="0"/>
          </a:p>
        </p:txBody>
      </p:sp>
      <p:pic>
        <p:nvPicPr>
          <p:cNvPr id="1026" name="Picture 2" descr="C:\Documents and Settings\All Users\Documents\My Pictures\Sample Pictures\Wint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590800"/>
            <a:ext cx="7086600" cy="38401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PREFIX         MEANING         </a:t>
            </a:r>
            <a:r>
              <a:rPr lang="en-US" dirty="0" smtClean="0"/>
              <a:t>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5">
              <a:buNone/>
            </a:pPr>
            <a:r>
              <a:rPr lang="en-US" sz="4800" dirty="0" smtClean="0"/>
              <a:t>EX       OUT       EXOTOIC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PREFNESS        MEANING     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DIS           NOT APART        DISPERSE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      meaning          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              down </a:t>
            </a:r>
            <a:r>
              <a:rPr lang="en-US" smtClean="0"/>
              <a:t>away              despair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          meaning          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                  out                       exotic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         meaning       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                      jointly        confirm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thing that learn </a:t>
            </a:r>
            <a:r>
              <a:rPr lang="en-US" smtClean="0"/>
              <a:t>that  </a:t>
            </a:r>
            <a:r>
              <a:rPr lang="en-US" dirty="0" smtClean="0"/>
              <a:t>they </a:t>
            </a:r>
            <a:r>
              <a:rPr lang="en-US" smtClean="0"/>
              <a:t>are confusing.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</TotalTime>
  <Words>51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PREFIXNESS  BY JAMISON</vt:lpstr>
      <vt:lpstr>A prefix goes at the beginning of a word</vt:lpstr>
      <vt:lpstr>PREFIX         MEANING         Ex</vt:lpstr>
      <vt:lpstr>PREFNESS        MEANING     EX</vt:lpstr>
      <vt:lpstr>Prefix       meaning          ex</vt:lpstr>
      <vt:lpstr>Prefix           meaning          ex</vt:lpstr>
      <vt:lpstr>Prefix          meaning       ex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PREFIXNESS  BY JAMISON</dc:title>
  <dc:creator>Vicki Dobbs</dc:creator>
  <cp:lastModifiedBy>Vicki Dobbs</cp:lastModifiedBy>
  <cp:revision>9</cp:revision>
  <dcterms:created xsi:type="dcterms:W3CDTF">2012-02-06T13:56:55Z</dcterms:created>
  <dcterms:modified xsi:type="dcterms:W3CDTF">2012-03-14T13:07:44Z</dcterms:modified>
</cp:coreProperties>
</file>