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915F62A-5CEE-4933-9B3A-E2BE3F0ECACA}" type="datetimeFigureOut">
              <a:rPr lang="en-US" smtClean="0"/>
              <a:pPr/>
              <a:t>9/24/2010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24B1166-DB2D-4E68-BCEF-59A56B41EA49}"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15F62A-5CEE-4933-9B3A-E2BE3F0ECACA}" type="datetimeFigureOut">
              <a:rPr lang="en-US" smtClean="0"/>
              <a:pPr/>
              <a:t>9/24/2010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4B1166-DB2D-4E68-BCEF-59A56B41EA4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824B1166-DB2D-4E68-BCEF-59A56B41EA49}"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15F62A-5CEE-4933-9B3A-E2BE3F0ECACA}" type="datetimeFigureOut">
              <a:rPr lang="en-US" smtClean="0"/>
              <a:pPr/>
              <a:t>9/24/2010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15F62A-5CEE-4933-9B3A-E2BE3F0ECACA}" type="datetimeFigureOut">
              <a:rPr lang="en-US" smtClean="0"/>
              <a:pPr/>
              <a:t>9/24/2010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824B1166-DB2D-4E68-BCEF-59A56B41EA49}"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1915F62A-5CEE-4933-9B3A-E2BE3F0ECACA}" type="datetimeFigureOut">
              <a:rPr lang="en-US" smtClean="0"/>
              <a:pPr/>
              <a:t>9/24/2010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24B1166-DB2D-4E68-BCEF-59A56B41EA49}"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915F62A-5CEE-4933-9B3A-E2BE3F0ECACA}" type="datetimeFigureOut">
              <a:rPr lang="en-US" smtClean="0"/>
              <a:pPr/>
              <a:t>9/24/2010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4B1166-DB2D-4E68-BCEF-59A56B41EA49}"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915F62A-5CEE-4933-9B3A-E2BE3F0ECACA}" type="datetimeFigureOut">
              <a:rPr lang="en-US" smtClean="0"/>
              <a:pPr/>
              <a:t>9/24/2010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24B1166-DB2D-4E68-BCEF-59A56B41EA49}"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15F62A-5CEE-4933-9B3A-E2BE3F0ECACA}" type="datetimeFigureOut">
              <a:rPr lang="en-US" smtClean="0"/>
              <a:pPr/>
              <a:t>9/24/2010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824B1166-DB2D-4E68-BCEF-59A56B41EA4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915F62A-5CEE-4933-9B3A-E2BE3F0ECACA}" type="datetimeFigureOut">
              <a:rPr lang="en-US" smtClean="0"/>
              <a:pPr/>
              <a:t>9/24/2010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24B1166-DB2D-4E68-BCEF-59A56B41EA4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24B1166-DB2D-4E68-BCEF-59A56B41EA49}"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1915F62A-5CEE-4933-9B3A-E2BE3F0ECACA}" type="datetimeFigureOut">
              <a:rPr lang="en-US" smtClean="0"/>
              <a:pPr/>
              <a:t>9/24/2010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824B1166-DB2D-4E68-BCEF-59A56B41EA49}"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1915F62A-5CEE-4933-9B3A-E2BE3F0ECACA}" type="datetimeFigureOut">
              <a:rPr lang="en-US" smtClean="0"/>
              <a:pPr/>
              <a:t>9/24/2010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915F62A-5CEE-4933-9B3A-E2BE3F0ECACA}" type="datetimeFigureOut">
              <a:rPr lang="en-US" smtClean="0"/>
              <a:pPr/>
              <a:t>9/24/2010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24B1166-DB2D-4E68-BCEF-59A56B41EA49}"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media/audio4.wav"/></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C:\Documents%20and%20Settings\athenarad\My%20Documents\My%20Music\My%20Playlists\aubrey.mp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Aubrey Culver</a:t>
            </a:r>
            <a:endParaRPr lang="en-US" dirty="0"/>
          </a:p>
        </p:txBody>
      </p:sp>
      <p:sp>
        <p:nvSpPr>
          <p:cNvPr id="2" name="Title 1"/>
          <p:cNvSpPr>
            <a:spLocks noGrp="1"/>
          </p:cNvSpPr>
          <p:nvPr>
            <p:ph type="ctrTitle"/>
          </p:nvPr>
        </p:nvSpPr>
        <p:spPr/>
        <p:txBody>
          <a:bodyPr/>
          <a:lstStyle/>
          <a:p>
            <a:r>
              <a:rPr lang="en-US" dirty="0" smtClean="0"/>
              <a:t>Passport Project</a:t>
            </a:r>
            <a:endParaRPr lang="en-US" dirty="0"/>
          </a:p>
        </p:txBody>
      </p:sp>
    </p:spTree>
  </p:cSld>
  <p:clrMapOvr>
    <a:masterClrMapping/>
  </p:clrMapOvr>
  <p:transition spd="slow">
    <p:newsflash/>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nodeType="clickEffect">
                                  <p:stCondLst>
                                    <p:cond delay="0"/>
                                  </p:stCondLst>
                                  <p:iterate type="lt">
                                    <p:tmPct val="50000"/>
                                  </p:iterate>
                                  <p:childTnLst>
                                    <p:set>
                                      <p:cBhvr>
                                        <p:cTn id="15"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6"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Last Event </a:t>
            </a:r>
            <a:endParaRPr lang="en-US" dirty="0"/>
          </a:p>
        </p:txBody>
      </p:sp>
      <p:sp>
        <p:nvSpPr>
          <p:cNvPr id="3" name="Content Placeholder 2"/>
          <p:cNvSpPr>
            <a:spLocks noGrp="1"/>
          </p:cNvSpPr>
          <p:nvPr>
            <p:ph sz="quarter" idx="1"/>
          </p:nvPr>
        </p:nvSpPr>
        <p:spPr/>
        <p:txBody>
          <a:bodyPr/>
          <a:lstStyle/>
          <a:p>
            <a:r>
              <a:rPr lang="en-US" dirty="0" smtClean="0"/>
              <a:t>Nancy gives the will to her father who is Mr. Drew. Nancy’s father reads over it and says it looks like the will is legal. </a:t>
            </a:r>
            <a:endParaRPr lang="en-US" dirty="0"/>
          </a:p>
        </p:txBody>
      </p:sp>
      <p:graphicFrame>
        <p:nvGraphicFramePr>
          <p:cNvPr id="5" name="Object 2">
            <a:hlinkClick r:id="" action="ppaction://ole?verb=0"/>
          </p:cNvPr>
          <p:cNvGraphicFramePr>
            <a:graphicFrameLocks noChangeAspect="1"/>
          </p:cNvGraphicFramePr>
          <p:nvPr/>
        </p:nvGraphicFramePr>
        <p:xfrm>
          <a:off x="2743200" y="2514600"/>
          <a:ext cx="609600" cy="609600"/>
        </p:xfrm>
        <a:graphic>
          <a:graphicData uri="http://schemas.openxmlformats.org/presentationml/2006/ole">
            <p:oleObj spid="_x0000_s1027" name="Sound Recorder Document" r:id="rId3" imgW="304520" imgH="304520" progId="SoundRec">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verb" presetSubtype="0" fill="hold" nodeType="clickEffect">
                                  <p:stCondLst>
                                    <p:cond delay="0"/>
                                  </p:stCondLst>
                                  <p:childTnLst>
                                    <p:cmd type="verb" cmd="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Resolution</a:t>
            </a:r>
            <a:endParaRPr lang="en-US" dirty="0"/>
          </a:p>
        </p:txBody>
      </p:sp>
      <p:sp>
        <p:nvSpPr>
          <p:cNvPr id="3" name="Content Placeholder 2"/>
          <p:cNvSpPr>
            <a:spLocks noGrp="1"/>
          </p:cNvSpPr>
          <p:nvPr>
            <p:ph sz="quarter" idx="1"/>
          </p:nvPr>
        </p:nvSpPr>
        <p:spPr/>
        <p:txBody>
          <a:bodyPr/>
          <a:lstStyle/>
          <a:p>
            <a:r>
              <a:rPr lang="en-US" dirty="0" smtClean="0"/>
              <a:t>The resolution is when Mr. Drew asks Nancy to call everyone who was promised a share in will the including the Thophams to come to his office .So he could read the will to them and it turns out that everyone gets a share in the will.</a:t>
            </a:r>
            <a:endParaRPr lang="en-US" dirty="0"/>
          </a:p>
        </p:txBody>
      </p:sp>
      <p:pic>
        <p:nvPicPr>
          <p:cNvPr id="5" name="hallelujah.wav">
            <a:hlinkClick r:id="" action="ppaction://media"/>
          </p:cNvPr>
          <p:cNvPicPr>
            <a:picLocks noRot="1" noChangeAspect="1"/>
          </p:cNvPicPr>
          <p:nvPr>
            <a:wavAudioFile r:embed="rId1" name="hallelujah.wav"/>
          </p:nvPr>
        </p:nvPicPr>
        <p:blipFill>
          <a:blip r:embed="rId3" cstate="print"/>
          <a:stretch>
            <a:fillRect/>
          </a:stretch>
        </p:blipFill>
        <p:spPr>
          <a:xfrm flipV="1">
            <a:off x="8458200" y="5943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5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 </a:t>
            </a:r>
            <a:endParaRPr lang="en-US" dirty="0"/>
          </a:p>
        </p:txBody>
      </p:sp>
      <p:sp>
        <p:nvSpPr>
          <p:cNvPr id="3" name="Content Placeholder 2"/>
          <p:cNvSpPr>
            <a:spLocks noGrp="1"/>
          </p:cNvSpPr>
          <p:nvPr>
            <p:ph sz="quarter" idx="1"/>
          </p:nvPr>
        </p:nvSpPr>
        <p:spPr/>
        <p:txBody>
          <a:bodyPr/>
          <a:lstStyle/>
          <a:p>
            <a:r>
              <a:rPr lang="en-US" dirty="0" smtClean="0"/>
              <a:t>This book is a mystery about a missing will. </a:t>
            </a:r>
          </a:p>
          <a:p>
            <a:r>
              <a:rPr lang="en-US" dirty="0" smtClean="0"/>
              <a:t>The will is hard to find but Nancy finds it.</a:t>
            </a:r>
          </a:p>
          <a:p>
            <a:r>
              <a:rPr lang="en-US" dirty="0" smtClean="0"/>
              <a:t>I would recommend this book because it keeps you thinking on every page.</a:t>
            </a:r>
            <a:endParaRPr lang="en-US" dirty="0"/>
          </a:p>
        </p:txBody>
      </p:sp>
      <p:pic>
        <p:nvPicPr>
          <p:cNvPr id="14" name="aubrey.mp3">
            <a:hlinkClick r:id="" action="ppaction://media"/>
          </p:cNvPr>
          <p:cNvPicPr>
            <a:picLocks noRot="1" noChangeAspect="1"/>
          </p:cNvPicPr>
          <p:nvPr>
            <a:audioFile r:link="rId1"/>
          </p:nvPr>
        </p:nvPicPr>
        <p:blipFill>
          <a:blip r:embed="rId3" cstate="print"/>
          <a:stretch>
            <a:fillRect/>
          </a:stretch>
        </p:blipFill>
        <p:spPr>
          <a:xfrm>
            <a:off x="8534400" y="594360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777"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4"/>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777" fill="hold"/>
                                        <p:tgtEl>
                                          <p:spTgt spid="14"/>
                                        </p:tgtEl>
                                      </p:cBhvr>
                                    </p:cmd>
                                  </p:childTnLst>
                                </p:cTn>
                              </p:par>
                            </p:childTnLst>
                          </p:cTn>
                        </p:par>
                      </p:childTnLst>
                    </p:cTn>
                  </p:par>
                </p:childTnLst>
              </p:cTn>
              <p:nextCondLst>
                <p:cond evt="onClick" delay="0">
                  <p:tgtEl>
                    <p:spTgt spid="14"/>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1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and Author</a:t>
            </a:r>
            <a:endParaRPr lang="en-US" dirty="0"/>
          </a:p>
        </p:txBody>
      </p:sp>
      <p:sp>
        <p:nvSpPr>
          <p:cNvPr id="3" name="Content Placeholder 2"/>
          <p:cNvSpPr>
            <a:spLocks noGrp="1"/>
          </p:cNvSpPr>
          <p:nvPr>
            <p:ph sz="quarter" idx="1"/>
          </p:nvPr>
        </p:nvSpPr>
        <p:spPr/>
        <p:txBody>
          <a:bodyPr/>
          <a:lstStyle/>
          <a:p>
            <a:r>
              <a:rPr lang="en-US" dirty="0" smtClean="0"/>
              <a:t>Title: </a:t>
            </a:r>
            <a:r>
              <a:rPr lang="en-US" i="1" dirty="0" smtClean="0"/>
              <a:t>Nancy Drew Secret of the Old Clock</a:t>
            </a:r>
          </a:p>
          <a:p>
            <a:r>
              <a:rPr lang="en-US" dirty="0" smtClean="0"/>
              <a:t>Author: Carolyn Keene</a:t>
            </a:r>
          </a:p>
          <a:p>
            <a:r>
              <a:rPr lang="en-US" dirty="0" smtClean="0"/>
              <a:t>She has written other Nancy Drew books.</a:t>
            </a:r>
          </a:p>
        </p:txBody>
      </p:sp>
      <p:pic>
        <p:nvPicPr>
          <p:cNvPr id="4" name="Picture 3" descr="nancy drew.bmp"/>
          <p:cNvPicPr>
            <a:picLocks noChangeAspect="1"/>
          </p:cNvPicPr>
          <p:nvPr/>
        </p:nvPicPr>
        <p:blipFill>
          <a:blip r:embed="rId2" cstate="print"/>
          <a:stretch>
            <a:fillRect/>
          </a:stretch>
        </p:blipFill>
        <p:spPr>
          <a:xfrm rot="626570">
            <a:off x="3617456" y="3132882"/>
            <a:ext cx="2061499" cy="3108666"/>
          </a:xfrm>
          <a:prstGeom prst="rect">
            <a:avLst/>
          </a:prstGeo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to="" calcmode="lin" valueType="num">
                                      <p:cBhvr>
                                        <p:cTn id="25" dur="1" fill="hold"/>
                                        <p:tgtEl>
                                          <p:spTgt spid="3">
                                            <p:txEl>
                                              <p:pRg st="0" end="0"/>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to="" calcmode="lin" valueType="num">
                                      <p:cBhvr>
                                        <p:cTn id="30" dur="1" fill="hold"/>
                                        <p:tgtEl>
                                          <p:spTgt spid="3">
                                            <p:txEl>
                                              <p:pRg st="1" end="1"/>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to="" calcmode="lin" valueType="num">
                                      <p:cBhvr>
                                        <p:cTn id="35"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a:t>
            </a:r>
            <a:endParaRPr lang="en-US" dirty="0"/>
          </a:p>
        </p:txBody>
      </p:sp>
      <p:sp>
        <p:nvSpPr>
          <p:cNvPr id="3" name="Content Placeholder 2"/>
          <p:cNvSpPr>
            <a:spLocks noGrp="1"/>
          </p:cNvSpPr>
          <p:nvPr>
            <p:ph sz="quarter" idx="1"/>
          </p:nvPr>
        </p:nvSpPr>
        <p:spPr/>
        <p:txBody>
          <a:bodyPr/>
          <a:lstStyle/>
          <a:p>
            <a:r>
              <a:rPr lang="en-US" dirty="0" smtClean="0"/>
              <a:t>Mystery</a:t>
            </a:r>
          </a:p>
          <a:p>
            <a:r>
              <a:rPr lang="en-US" dirty="0" smtClean="0"/>
              <a:t>The genre is mystery because Nancy Drew is a detective and likes to solve mysteries.</a:t>
            </a:r>
            <a:endParaRPr lang="en-US" dirty="0"/>
          </a:p>
        </p:txBody>
      </p:sp>
      <p:pic>
        <p:nvPicPr>
          <p:cNvPr id="5" name="Picture 4" descr="magnifying glass.bmp"/>
          <p:cNvPicPr>
            <a:picLocks noChangeAspect="1"/>
          </p:cNvPicPr>
          <p:nvPr/>
        </p:nvPicPr>
        <p:blipFill>
          <a:blip r:embed="rId2" cstate="print"/>
          <a:stretch>
            <a:fillRect/>
          </a:stretch>
        </p:blipFill>
        <p:spPr>
          <a:xfrm>
            <a:off x="381000" y="3962400"/>
            <a:ext cx="2133600" cy="2133600"/>
          </a:xfrm>
          <a:prstGeom prst="rect">
            <a:avLst/>
          </a:prstGeom>
        </p:spPr>
      </p:pic>
      <p:pic>
        <p:nvPicPr>
          <p:cNvPr id="6" name="Picture 5" descr="magnifying glass.bmp"/>
          <p:cNvPicPr>
            <a:picLocks noChangeAspect="1"/>
          </p:cNvPicPr>
          <p:nvPr/>
        </p:nvPicPr>
        <p:blipFill>
          <a:blip r:embed="rId2" cstate="print"/>
          <a:stretch>
            <a:fillRect/>
          </a:stretch>
        </p:blipFill>
        <p:spPr>
          <a:xfrm>
            <a:off x="6705600" y="4114800"/>
            <a:ext cx="2133600" cy="2133600"/>
          </a:xfrm>
          <a:prstGeom prst="rect">
            <a:avLst/>
          </a:prstGeom>
        </p:spPr>
      </p:pic>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a:t>
            </a:r>
            <a:endParaRPr lang="en-US" dirty="0"/>
          </a:p>
        </p:txBody>
      </p:sp>
      <p:sp>
        <p:nvSpPr>
          <p:cNvPr id="3" name="Content Placeholder 2"/>
          <p:cNvSpPr>
            <a:spLocks noGrp="1"/>
          </p:cNvSpPr>
          <p:nvPr>
            <p:ph sz="quarter" idx="1"/>
          </p:nvPr>
        </p:nvSpPr>
        <p:spPr/>
        <p:txBody>
          <a:bodyPr/>
          <a:lstStyle/>
          <a:p>
            <a:r>
              <a:rPr lang="en-US" dirty="0" smtClean="0"/>
              <a:t>River Hights</a:t>
            </a:r>
          </a:p>
          <a:p>
            <a:r>
              <a:rPr lang="en-US" dirty="0" smtClean="0"/>
              <a:t>Mr. Drew’s office</a:t>
            </a:r>
          </a:p>
          <a:p>
            <a:r>
              <a:rPr lang="en-US" dirty="0" smtClean="0"/>
              <a:t>Thopham House and Lake House</a:t>
            </a:r>
          </a:p>
          <a:p>
            <a:r>
              <a:rPr lang="en-US" dirty="0" smtClean="0"/>
              <a:t>Abby Rowen’s House</a:t>
            </a:r>
          </a:p>
          <a:p>
            <a:r>
              <a:rPr lang="en-US" dirty="0" smtClean="0"/>
              <a:t>Allison and Grace’s House</a:t>
            </a:r>
          </a:p>
          <a:p>
            <a:r>
              <a:rPr lang="en-US" dirty="0" smtClean="0"/>
              <a:t>William and Fred’s House</a:t>
            </a:r>
          </a:p>
          <a:p>
            <a:r>
              <a:rPr lang="en-US" dirty="0" smtClean="0"/>
              <a:t>Edna , Mary Turner , and little Judy’s House</a:t>
            </a:r>
          </a:p>
          <a:p>
            <a:r>
              <a:rPr lang="en-US" dirty="0" smtClean="0"/>
              <a:t>Masoinville</a:t>
            </a:r>
            <a:endParaRPr lang="en-US" dirty="0"/>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to="" calcmode="lin" valueType="num">
                                      <p:cBhvr>
                                        <p:cTn id="47"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Characters</a:t>
            </a:r>
            <a:endParaRPr lang="en-US" dirty="0"/>
          </a:p>
        </p:txBody>
      </p:sp>
      <p:sp>
        <p:nvSpPr>
          <p:cNvPr id="3" name="Content Placeholder 2"/>
          <p:cNvSpPr>
            <a:spLocks noGrp="1"/>
          </p:cNvSpPr>
          <p:nvPr>
            <p:ph sz="quarter" idx="1"/>
          </p:nvPr>
        </p:nvSpPr>
        <p:spPr/>
        <p:txBody>
          <a:bodyPr>
            <a:normAutofit/>
          </a:bodyPr>
          <a:lstStyle/>
          <a:p>
            <a:r>
              <a:rPr lang="en-US" sz="2000" dirty="0" smtClean="0"/>
              <a:t>Nancy Drew- is the detective that solves the mystery</a:t>
            </a:r>
          </a:p>
          <a:p>
            <a:r>
              <a:rPr lang="en-US" sz="2000" dirty="0" smtClean="0"/>
              <a:t>Mr. Drew- Nancy Drew’s dad</a:t>
            </a:r>
          </a:p>
          <a:p>
            <a:r>
              <a:rPr lang="en-US" sz="2000" dirty="0" smtClean="0"/>
              <a:t>Thophams-rich people who got all the share in the will</a:t>
            </a:r>
          </a:p>
          <a:p>
            <a:r>
              <a:rPr lang="en-US" sz="2000" dirty="0" smtClean="0"/>
              <a:t>Josiah Crowley- the man who promised people a share in the will</a:t>
            </a:r>
          </a:p>
          <a:p>
            <a:r>
              <a:rPr lang="en-US" sz="2000" dirty="0" smtClean="0"/>
              <a:t>Allison &amp; Grace- people who were promised a share in the will(Hoover Girls)</a:t>
            </a:r>
          </a:p>
          <a:p>
            <a:r>
              <a:rPr lang="en-US" sz="2000" dirty="0" smtClean="0"/>
              <a:t>Edna &amp; Mary Turner &amp; little Judy-people who were promised a share in the will</a:t>
            </a:r>
          </a:p>
          <a:p>
            <a:r>
              <a:rPr lang="en-US" sz="2000" dirty="0" smtClean="0"/>
              <a:t>William &amp; Fred- people who were promised a share in the will( Mathew Brothers)</a:t>
            </a:r>
          </a:p>
          <a:p>
            <a:r>
              <a:rPr lang="en-US" sz="2000" dirty="0" smtClean="0"/>
              <a:t>Abby Rowen- an old woman who was promised a share in the will</a:t>
            </a:r>
            <a:r>
              <a:rPr lang="en-US" sz="1800" dirty="0" smtClean="0"/>
              <a:t>.</a:t>
            </a:r>
            <a:endParaRPr lang="en-US" sz="1800" dirty="0"/>
          </a:p>
        </p:txBody>
      </p:sp>
    </p:spTree>
  </p:cSld>
  <p:clrMapOvr>
    <a:masterClrMapping/>
  </p:clrMapOvr>
  <p:transition spd="slow">
    <p:push dir="u"/>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to="" calcmode="lin" valueType="num">
                                      <p:cBhvr>
                                        <p:cTn id="47"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My Story is About</a:t>
            </a:r>
            <a:endParaRPr lang="en-US" dirty="0"/>
          </a:p>
        </p:txBody>
      </p:sp>
      <p:sp>
        <p:nvSpPr>
          <p:cNvPr id="3" name="Content Placeholder 2"/>
          <p:cNvSpPr>
            <a:spLocks noGrp="1"/>
          </p:cNvSpPr>
          <p:nvPr>
            <p:ph sz="quarter" idx="1"/>
          </p:nvPr>
        </p:nvSpPr>
        <p:spPr/>
        <p:txBody>
          <a:bodyPr/>
          <a:lstStyle/>
          <a:p>
            <a:r>
              <a:rPr lang="en-US" sz="3600" dirty="0" smtClean="0"/>
              <a:t>Nancy Drew Secret of the Old Clock is about a missing will and the Crowley Clock that contains a journal that helps Nancy Drew find the missing will</a:t>
            </a:r>
            <a:r>
              <a:rPr lang="en-US" dirty="0" smtClean="0"/>
              <a:t>.</a:t>
            </a:r>
            <a:endParaRPr lang="en-US" dirty="0"/>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a:t>
            </a:r>
            <a:endParaRPr lang="en-US" dirty="0"/>
          </a:p>
        </p:txBody>
      </p:sp>
      <p:sp>
        <p:nvSpPr>
          <p:cNvPr id="3" name="Content Placeholder 2"/>
          <p:cNvSpPr>
            <a:spLocks noGrp="1"/>
          </p:cNvSpPr>
          <p:nvPr>
            <p:ph sz="quarter" idx="1"/>
          </p:nvPr>
        </p:nvSpPr>
        <p:spPr/>
        <p:txBody>
          <a:bodyPr>
            <a:normAutofit/>
          </a:bodyPr>
          <a:lstStyle/>
          <a:p>
            <a:r>
              <a:rPr lang="en-US" sz="2400" dirty="0" smtClean="0"/>
              <a:t>The problem in Nancy Drew Secret of the Old Clock is there is a guy named Josiah Crowley who has promised Allison &amp; Grace, Edna &amp; Mary Turner &amp; little Judy, William &amp; Fred, and Abby Rowen a share in the will, but instead the Thophams got all of the share in the  will. Then Nancy finds out and wonders if there is another will that nobody knows about. There is another problem  too. Nancy has to find the Crowley Clock that has a clue to finding the missing will, but some men who are robbers who pass themselves off as furniture movers stole  it. So Nancy has to chase them down to get the clue so she can find the missing will. </a:t>
            </a:r>
            <a:endParaRPr lang="en-US" sz="2400" dirty="0"/>
          </a:p>
        </p:txBody>
      </p:sp>
    </p:spTree>
  </p:cSld>
  <p:clrMapOvr>
    <a:masterClrMapping/>
  </p:clrMapOvr>
  <p:transition spd="slow">
    <p:zoom/>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Event</a:t>
            </a:r>
            <a:endParaRPr lang="en-US" dirty="0"/>
          </a:p>
        </p:txBody>
      </p:sp>
      <p:sp>
        <p:nvSpPr>
          <p:cNvPr id="3" name="Content Placeholder 2"/>
          <p:cNvSpPr>
            <a:spLocks noGrp="1"/>
          </p:cNvSpPr>
          <p:nvPr>
            <p:ph sz="quarter" idx="1"/>
          </p:nvPr>
        </p:nvSpPr>
        <p:spPr/>
        <p:txBody>
          <a:bodyPr/>
          <a:lstStyle/>
          <a:p>
            <a:r>
              <a:rPr lang="en-US" dirty="0" smtClean="0"/>
              <a:t>The first thing that happened in my story is Nancy rescues a little girl named Judy and takes her across the street to Judy’s house, and Nancy meets Edna and Mary Turner. Edna and Mary Turner tells Nancy all about their problem. After Nancy goes their a couple of  times she gets some info on some people who have the same problem and she meets the Mathew Brothers and Abby Rowen. Abby Rowen gives Nancy a clue about the Crowley Clock that contains the journal to finding the missing will.</a:t>
            </a:r>
            <a:endParaRPr lang="en-US"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Event</a:t>
            </a:r>
            <a:endParaRPr lang="en-US" dirty="0"/>
          </a:p>
        </p:txBody>
      </p:sp>
      <p:sp>
        <p:nvSpPr>
          <p:cNvPr id="3" name="Content Placeholder 2"/>
          <p:cNvSpPr>
            <a:spLocks noGrp="1"/>
          </p:cNvSpPr>
          <p:nvPr>
            <p:ph sz="quarter" idx="1"/>
          </p:nvPr>
        </p:nvSpPr>
        <p:spPr/>
        <p:txBody>
          <a:bodyPr/>
          <a:lstStyle/>
          <a:p>
            <a:r>
              <a:rPr lang="en-US" dirty="0" smtClean="0"/>
              <a:t>The second thing that happens is Nancy finds the Crowley Clock with the journal it. The journal has a clue that  locates the will in a safe deposit box in the Merchants Trust Company.</a:t>
            </a:r>
            <a:endParaRPr lang="en-US" dirty="0"/>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288</TotalTime>
  <Words>605</Words>
  <Application>Microsoft Office PowerPoint</Application>
  <PresentationFormat>On-screen Show (4:3)</PresentationFormat>
  <Paragraphs>43</Paragraphs>
  <Slides>12</Slides>
  <Notes>0</Notes>
  <HiddenSlides>0</HiddenSlides>
  <MMClips>2</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Civic</vt:lpstr>
      <vt:lpstr>Sound Recorder Document</vt:lpstr>
      <vt:lpstr>Passport Project</vt:lpstr>
      <vt:lpstr>Title and Author</vt:lpstr>
      <vt:lpstr>Genre</vt:lpstr>
      <vt:lpstr>Settings</vt:lpstr>
      <vt:lpstr>Main Characters</vt:lpstr>
      <vt:lpstr>What My Story is About</vt:lpstr>
      <vt:lpstr>The Problem </vt:lpstr>
      <vt:lpstr>The First Event</vt:lpstr>
      <vt:lpstr>The Second Event</vt:lpstr>
      <vt:lpstr>The Last Event </vt:lpstr>
      <vt:lpstr>The Resolution</vt:lpstr>
      <vt:lpstr>Final Comments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Passport Project</dc:title>
  <dc:creator>pcoles</dc:creator>
  <cp:lastModifiedBy>pcoles</cp:lastModifiedBy>
  <cp:revision>36</cp:revision>
  <dcterms:created xsi:type="dcterms:W3CDTF">2010-09-20T19:54:29Z</dcterms:created>
  <dcterms:modified xsi:type="dcterms:W3CDTF">2010-09-24T15:44:23Z</dcterms:modified>
</cp:coreProperties>
</file>