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08B3C5E-6862-4833-ACA6-0BFA8A6B5EE4}" type="datetimeFigureOut">
              <a:rPr lang="en-US" smtClean="0"/>
              <a:pPr/>
              <a:t>10/8/2010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9E9B88-0320-44EF-80C7-510328246B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3C5E-6862-4833-ACA6-0BFA8A6B5EE4}" type="datetimeFigureOut">
              <a:rPr lang="en-US" smtClean="0"/>
              <a:pPr/>
              <a:t>10/8/2010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9B88-0320-44EF-80C7-510328246B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08B3C5E-6862-4833-ACA6-0BFA8A6B5EE4}" type="datetimeFigureOut">
              <a:rPr lang="en-US" smtClean="0"/>
              <a:pPr/>
              <a:t>10/8/2010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9E9B88-0320-44EF-80C7-510328246B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3C5E-6862-4833-ACA6-0BFA8A6B5EE4}" type="datetimeFigureOut">
              <a:rPr lang="en-US" smtClean="0"/>
              <a:pPr/>
              <a:t>10/8/2010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9E9B88-0320-44EF-80C7-510328246B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3C5E-6862-4833-ACA6-0BFA8A6B5EE4}" type="datetimeFigureOut">
              <a:rPr lang="en-US" smtClean="0"/>
              <a:pPr/>
              <a:t>10/8/2010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9E9B88-0320-44EF-80C7-510328246B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8B3C5E-6862-4833-ACA6-0BFA8A6B5EE4}" type="datetimeFigureOut">
              <a:rPr lang="en-US" smtClean="0"/>
              <a:pPr/>
              <a:t>10/8/2010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9E9B88-0320-44EF-80C7-510328246B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8B3C5E-6862-4833-ACA6-0BFA8A6B5EE4}" type="datetimeFigureOut">
              <a:rPr lang="en-US" smtClean="0"/>
              <a:pPr/>
              <a:t>10/8/2010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9E9B88-0320-44EF-80C7-510328246B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3C5E-6862-4833-ACA6-0BFA8A6B5EE4}" type="datetimeFigureOut">
              <a:rPr lang="en-US" smtClean="0"/>
              <a:pPr/>
              <a:t>10/8/2010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9E9B88-0320-44EF-80C7-510328246B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3C5E-6862-4833-ACA6-0BFA8A6B5EE4}" type="datetimeFigureOut">
              <a:rPr lang="en-US" smtClean="0"/>
              <a:pPr/>
              <a:t>10/8/2010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9E9B88-0320-44EF-80C7-510328246B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3C5E-6862-4833-ACA6-0BFA8A6B5EE4}" type="datetimeFigureOut">
              <a:rPr lang="en-US" smtClean="0"/>
              <a:pPr/>
              <a:t>10/8/2010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9E9B88-0320-44EF-80C7-510328246B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08B3C5E-6862-4833-ACA6-0BFA8A6B5EE4}" type="datetimeFigureOut">
              <a:rPr lang="en-US" smtClean="0"/>
              <a:pPr/>
              <a:t>10/8/2010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9E9B88-0320-44EF-80C7-510328246B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8B3C5E-6862-4833-ACA6-0BFA8A6B5EE4}" type="datetimeFigureOut">
              <a:rPr lang="en-US" smtClean="0"/>
              <a:pPr/>
              <a:t>10/8/2010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9E9B88-0320-44EF-80C7-510328246B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4724400"/>
            <a:ext cx="6477000" cy="1143000"/>
          </a:xfrm>
        </p:spPr>
        <p:txBody>
          <a:bodyPr/>
          <a:lstStyle/>
          <a:p>
            <a:r>
              <a:rPr lang="en-US" dirty="0" smtClean="0">
                <a:latin typeface="Stencil" pitchFamily="82" charset="0"/>
              </a:rPr>
              <a:t>13 Colonies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Stencil" pitchFamily="82" charset="0"/>
              </a:rPr>
              <a:t>By: Aubrey Culver</a:t>
            </a:r>
            <a:endParaRPr lang="en-US" dirty="0">
              <a:latin typeface="Stencil" pitchFamily="82" charset="0"/>
            </a:endParaRPr>
          </a:p>
        </p:txBody>
      </p:sp>
      <p:pic>
        <p:nvPicPr>
          <p:cNvPr id="4" name="Picture 3" descr="13 colonies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457200"/>
            <a:ext cx="4343400" cy="4286250"/>
          </a:xfrm>
          <a:prstGeom prst="rect">
            <a:avLst/>
          </a:prstGeom>
        </p:spPr>
      </p:pic>
    </p:spTree>
  </p:cSld>
  <p:clrMapOvr>
    <a:masterClrMapping/>
  </p:clrMapOvr>
  <p:transition spd="slow">
    <p:circle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tencil" pitchFamily="82" charset="0"/>
              </a:rPr>
              <a:t>1. Virginia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Virginia  was discovered in 1607 by the London Company . It became a royal colony in 1624.</a:t>
            </a:r>
          </a:p>
          <a:p>
            <a:endParaRPr lang="en-US" sz="2800" dirty="0"/>
          </a:p>
        </p:txBody>
      </p:sp>
      <p:pic>
        <p:nvPicPr>
          <p:cNvPr id="7" name="Content Placeholder 6" descr="virgina.bmp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752600"/>
            <a:ext cx="4038600" cy="4114800"/>
          </a:xfrm>
        </p:spPr>
      </p:pic>
    </p:spTree>
  </p:cSld>
  <p:clrMapOvr>
    <a:masterClrMapping/>
  </p:clrMapOvr>
  <p:transition spd="slow">
    <p:dissolv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tencil" pitchFamily="82" charset="0"/>
              </a:rPr>
              <a:t>Jamestown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In 1607 104 people came on three ships called  the Susan Constant, Godspeed, and the Discovery to start a settlement. They started that settlement on the land of the James River in Virginia. They called the land Jamestown after King James the first. Jamestown was close to the Powhatan village </a:t>
            </a:r>
            <a:endParaRPr lang="en-US" sz="1600" dirty="0"/>
          </a:p>
        </p:txBody>
      </p:sp>
      <p:pic>
        <p:nvPicPr>
          <p:cNvPr id="6" name="Content Placeholder 5" descr="James town.bmp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981200"/>
            <a:ext cx="3733800" cy="38862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tencil" pitchFamily="82" charset="0"/>
              </a:rPr>
              <a:t>Important People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Captain John Smith</a:t>
            </a:r>
          </a:p>
          <a:p>
            <a:r>
              <a:rPr lang="en-US" dirty="0" smtClean="0"/>
              <a:t>Pocahontas</a:t>
            </a:r>
          </a:p>
          <a:p>
            <a:r>
              <a:rPr lang="en-US" dirty="0" smtClean="0"/>
              <a:t>Chief Powhatan</a:t>
            </a:r>
          </a:p>
          <a:p>
            <a:r>
              <a:rPr lang="en-US" dirty="0" smtClean="0"/>
              <a:t>John Rolfe</a:t>
            </a:r>
          </a:p>
          <a:p>
            <a:r>
              <a:rPr lang="en-US" dirty="0" smtClean="0"/>
              <a:t>Nathaniel Bacon</a:t>
            </a:r>
            <a:endParaRPr lang="en-US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200</TotalTime>
  <Words>95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13 Colonies</vt:lpstr>
      <vt:lpstr>1. Virginia</vt:lpstr>
      <vt:lpstr>Jamestown</vt:lpstr>
      <vt:lpstr>Important People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Colonies</dc:title>
  <dc:creator>pcoles</dc:creator>
  <cp:lastModifiedBy>pcoles</cp:lastModifiedBy>
  <cp:revision>21</cp:revision>
  <dcterms:created xsi:type="dcterms:W3CDTF">2010-08-25T22:04:58Z</dcterms:created>
  <dcterms:modified xsi:type="dcterms:W3CDTF">2010-10-08T12:34:32Z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